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1" r:id="rId1"/>
  </p:sldMasterIdLst>
  <p:notesMasterIdLst>
    <p:notesMasterId r:id="rId98"/>
  </p:notesMasterIdLst>
  <p:sldIdLst>
    <p:sldId id="259" r:id="rId2"/>
    <p:sldId id="260" r:id="rId3"/>
    <p:sldId id="261" r:id="rId4"/>
    <p:sldId id="262" r:id="rId5"/>
    <p:sldId id="263" r:id="rId6"/>
    <p:sldId id="264" r:id="rId7"/>
    <p:sldId id="265" r:id="rId8"/>
    <p:sldId id="266" r:id="rId9"/>
    <p:sldId id="267" r:id="rId10"/>
    <p:sldId id="268" r:id="rId11"/>
    <p:sldId id="269" r:id="rId12"/>
    <p:sldId id="270" r:id="rId13"/>
    <p:sldId id="271" r:id="rId14"/>
    <p:sldId id="272" r:id="rId15"/>
    <p:sldId id="273" r:id="rId16"/>
    <p:sldId id="274" r:id="rId17"/>
    <p:sldId id="275" r:id="rId18"/>
    <p:sldId id="276" r:id="rId19"/>
    <p:sldId id="277" r:id="rId20"/>
    <p:sldId id="278" r:id="rId21"/>
    <p:sldId id="279" r:id="rId22"/>
    <p:sldId id="280" r:id="rId23"/>
    <p:sldId id="281" r:id="rId24"/>
    <p:sldId id="282" r:id="rId25"/>
    <p:sldId id="283" r:id="rId26"/>
    <p:sldId id="284" r:id="rId27"/>
    <p:sldId id="285" r:id="rId28"/>
    <p:sldId id="286" r:id="rId29"/>
    <p:sldId id="288" r:id="rId30"/>
    <p:sldId id="289" r:id="rId31"/>
    <p:sldId id="290" r:id="rId32"/>
    <p:sldId id="291" r:id="rId33"/>
    <p:sldId id="292" r:id="rId34"/>
    <p:sldId id="293" r:id="rId35"/>
    <p:sldId id="294" r:id="rId36"/>
    <p:sldId id="295" r:id="rId37"/>
    <p:sldId id="296" r:id="rId38"/>
    <p:sldId id="297" r:id="rId39"/>
    <p:sldId id="298" r:id="rId40"/>
    <p:sldId id="299" r:id="rId41"/>
    <p:sldId id="300" r:id="rId42"/>
    <p:sldId id="301" r:id="rId43"/>
    <p:sldId id="302" r:id="rId44"/>
    <p:sldId id="303" r:id="rId45"/>
    <p:sldId id="304" r:id="rId46"/>
    <p:sldId id="305" r:id="rId47"/>
    <p:sldId id="306" r:id="rId48"/>
    <p:sldId id="307" r:id="rId49"/>
    <p:sldId id="308" r:id="rId50"/>
    <p:sldId id="309" r:id="rId51"/>
    <p:sldId id="310" r:id="rId52"/>
    <p:sldId id="311" r:id="rId53"/>
    <p:sldId id="312" r:id="rId54"/>
    <p:sldId id="313" r:id="rId55"/>
    <p:sldId id="314" r:id="rId56"/>
    <p:sldId id="315" r:id="rId57"/>
    <p:sldId id="316" r:id="rId58"/>
    <p:sldId id="317" r:id="rId59"/>
    <p:sldId id="318" r:id="rId60"/>
    <p:sldId id="319" r:id="rId61"/>
    <p:sldId id="320" r:id="rId62"/>
    <p:sldId id="321" r:id="rId63"/>
    <p:sldId id="322" r:id="rId64"/>
    <p:sldId id="323" r:id="rId65"/>
    <p:sldId id="324" r:id="rId66"/>
    <p:sldId id="325" r:id="rId67"/>
    <p:sldId id="326" r:id="rId68"/>
    <p:sldId id="327" r:id="rId69"/>
    <p:sldId id="328" r:id="rId70"/>
    <p:sldId id="329" r:id="rId71"/>
    <p:sldId id="330" r:id="rId72"/>
    <p:sldId id="331" r:id="rId73"/>
    <p:sldId id="332" r:id="rId74"/>
    <p:sldId id="333" r:id="rId75"/>
    <p:sldId id="334" r:id="rId76"/>
    <p:sldId id="335" r:id="rId77"/>
    <p:sldId id="336" r:id="rId78"/>
    <p:sldId id="337" r:id="rId79"/>
    <p:sldId id="338" r:id="rId80"/>
    <p:sldId id="339" r:id="rId81"/>
    <p:sldId id="340" r:id="rId82"/>
    <p:sldId id="341" r:id="rId83"/>
    <p:sldId id="342" r:id="rId84"/>
    <p:sldId id="343" r:id="rId85"/>
    <p:sldId id="344" r:id="rId86"/>
    <p:sldId id="345" r:id="rId87"/>
    <p:sldId id="346" r:id="rId88"/>
    <p:sldId id="347" r:id="rId89"/>
    <p:sldId id="348" r:id="rId90"/>
    <p:sldId id="349" r:id="rId91"/>
    <p:sldId id="350" r:id="rId92"/>
    <p:sldId id="351" r:id="rId93"/>
    <p:sldId id="352" r:id="rId94"/>
    <p:sldId id="353" r:id="rId95"/>
    <p:sldId id="354" r:id="rId96"/>
    <p:sldId id="355" r:id="rId97"/>
  </p:sldIdLst>
  <p:sldSz cx="9144000" cy="5143500" type="screen16x9"/>
  <p:notesSz cx="6858000" cy="9144000"/>
  <p:embeddedFontLst>
    <p:embeddedFont>
      <p:font typeface="Lato" panose="020F0502020204030203" pitchFamily="34" charset="0"/>
      <p:regular r:id="rId99"/>
      <p:bold r:id="rId100"/>
      <p:italic r:id="rId101"/>
      <p:boldItalic r:id="rId102"/>
    </p:embeddedFont>
    <p:embeddedFont>
      <p:font typeface="Raleway" pitchFamily="2" charset="0"/>
      <p:regular r:id="rId103"/>
      <p:bold r:id="rId104"/>
      <p:italic r:id="rId105"/>
      <p:boldItalic r:id="rId10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7" d="100"/>
          <a:sy n="107" d="100"/>
        </p:scale>
        <p:origin x="447" y="51"/>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presProps" Target="presProps.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font" Target="fonts/font4.fntdata"/><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font" Target="fonts/font5.fntdata"/><Relationship Id="rId108" Type="http://schemas.openxmlformats.org/officeDocument/2006/relationships/viewProps" Target="view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font" Target="fonts/font8.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font" Target="fonts/font1.fntdata"/><Relationship Id="rId101"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theme" Target="theme/theme1.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font" Target="fonts/font6.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font" Target="fonts/font2.fntdata"/><Relationship Id="rId105" Type="http://schemas.openxmlformats.org/officeDocument/2006/relationships/font" Target="fonts/font7.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notesMaster" Target="notesMasters/notesMaster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e7b226dabd_0_2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e7b226dabd_0_2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e7b226dabd_0_2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e7b226dabd_0_2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e7b226dabd_0_3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e7b226dabd_0_3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e7b226dabd_0_40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e7b226dabd_0_4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e7b226dabd_0_40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ge7b226dabd_0_4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e7b226dabd_0_4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e7b226dabd_0_4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e7b226dabd_0_4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e7b226dabd_0_4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e7b226dabd_0_3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 name="Google Shape;267;ge7b226dabd_0_3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e7b226dabd_0_4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e7b226dabd_0_4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e7b226dabd_0_4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e7b226dabd_0_4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ge7b226dabd_0_4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 name="Google Shape;284;ge7b226dabd_0_4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e7b226dabd_0_2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e7b226dabd_0_2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e7b226dabd_0_4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e7b226dabd_0_4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ge7b226dabd_0_4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 name="Google Shape;296;ge7b226dabd_0_4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ge7b226dabd_0_3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2" name="Google Shape;302;ge7b226dabd_0_3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ge7b226dabd_0_4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7" name="Google Shape;307;ge7b226dabd_0_4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ge7b226dabd_0_4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3" name="Google Shape;313;ge7b226dabd_0_4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e7b226dabd_0_4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e7b226dabd_0_4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e7b226dabd_0_4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 name="Google Shape;325;ge7b226dabd_0_4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e7b226dabd_0_4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e7b226dabd_0_4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e7b226dabd_0_4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 name="Google Shape;336;ge7b226dabd_0_4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ge7b226dabd_0_3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8" name="Google Shape;348;ge7b226dabd_0_3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e7b226dabd_0_2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e7b226dabd_0_2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ge7b226dabd_0_5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3" name="Google Shape;353;ge7b226dabd_0_5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ge7b226dabd_0_5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9" name="Google Shape;359;ge7b226dabd_0_5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e7b226dabd_0_5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 name="Google Shape;365;ge7b226dabd_0_5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e7b226dabd_0_5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e7b226dabd_0_5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e7b226dabd_0_5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 name="Google Shape;377;ge7b226dabd_0_5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ge7b226dabd_0_5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 name="Google Shape;383;ge7b226dabd_0_5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ge7b226dabd_0_3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9" name="Google Shape;389;ge7b226dabd_0_3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e7b226dabd_0_60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ge7b226dabd_0_6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e7b226dabd_0_6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e7b226dabd_0_6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ge7b226dabd_0_6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6" name="Google Shape;406;ge7b226dabd_0_6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e7b226dabd_0_2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e7b226dabd_0_2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ge7b226dabd_0_6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2" name="Google Shape;412;ge7b226dabd_0_6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ge7b226dabd_0_6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8" name="Google Shape;418;ge7b226dabd_0_6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ge7b226dabd_0_3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4" name="Google Shape;424;ge7b226dabd_0_3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ge7b226dabd_0_6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9" name="Google Shape;429;ge7b226dabd_0_6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
        <p:cNvGrpSpPr/>
        <p:nvPr/>
      </p:nvGrpSpPr>
      <p:grpSpPr>
        <a:xfrm>
          <a:off x="0" y="0"/>
          <a:ext cx="0" cy="0"/>
          <a:chOff x="0" y="0"/>
          <a:chExt cx="0" cy="0"/>
        </a:xfrm>
      </p:grpSpPr>
      <p:sp>
        <p:nvSpPr>
          <p:cNvPr id="434" name="Google Shape;434;ge7b226dabd_0_6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5" name="Google Shape;435;ge7b226dabd_0_6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p:cNvGrpSpPr/>
        <p:nvPr/>
      </p:nvGrpSpPr>
      <p:grpSpPr>
        <a:xfrm>
          <a:off x="0" y="0"/>
          <a:ext cx="0" cy="0"/>
          <a:chOff x="0" y="0"/>
          <a:chExt cx="0" cy="0"/>
        </a:xfrm>
      </p:grpSpPr>
      <p:sp>
        <p:nvSpPr>
          <p:cNvPr id="440" name="Google Shape;440;ge7b226dabd_0_6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1" name="Google Shape;441;ge7b226dabd_0_6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ge7b226dabd_0_6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7" name="Google Shape;447;ge7b226dabd_0_6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Google Shape;452;ge7b226dabd_0_6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 name="Google Shape;453;ge7b226dabd_0_6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
        <p:cNvGrpSpPr/>
        <p:nvPr/>
      </p:nvGrpSpPr>
      <p:grpSpPr>
        <a:xfrm>
          <a:off x="0" y="0"/>
          <a:ext cx="0" cy="0"/>
          <a:chOff x="0" y="0"/>
          <a:chExt cx="0" cy="0"/>
        </a:xfrm>
      </p:grpSpPr>
      <p:sp>
        <p:nvSpPr>
          <p:cNvPr id="458" name="Google Shape;458;ge7b226dabd_0_6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9" name="Google Shape;459;ge7b226dabd_0_6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e7b226dabd_0_6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e7b226dabd_0_6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e7b226dabd_0_3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e7b226dabd_0_3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Google Shape;469;ge7b226dabd_0_6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0" name="Google Shape;470;ge7b226dabd_0_6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ge7b226dabd_0_6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6" name="Google Shape;476;ge7b226dabd_0_6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ge7b226dabd_0_6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3" name="Google Shape;483;ge7b226dabd_0_6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
        <p:cNvGrpSpPr/>
        <p:nvPr/>
      </p:nvGrpSpPr>
      <p:grpSpPr>
        <a:xfrm>
          <a:off x="0" y="0"/>
          <a:ext cx="0" cy="0"/>
          <a:chOff x="0" y="0"/>
          <a:chExt cx="0" cy="0"/>
        </a:xfrm>
      </p:grpSpPr>
      <p:sp>
        <p:nvSpPr>
          <p:cNvPr id="488" name="Google Shape;488;ge7b226dabd_0_70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9" name="Google Shape;489;ge7b226dabd_0_7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
        <p:cNvGrpSpPr/>
        <p:nvPr/>
      </p:nvGrpSpPr>
      <p:grpSpPr>
        <a:xfrm>
          <a:off x="0" y="0"/>
          <a:ext cx="0" cy="0"/>
          <a:chOff x="0" y="0"/>
          <a:chExt cx="0" cy="0"/>
        </a:xfrm>
      </p:grpSpPr>
      <p:sp>
        <p:nvSpPr>
          <p:cNvPr id="495" name="Google Shape;495;ge7b226dabd_0_3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6" name="Google Shape;496;ge7b226dabd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
        <p:cNvGrpSpPr/>
        <p:nvPr/>
      </p:nvGrpSpPr>
      <p:grpSpPr>
        <a:xfrm>
          <a:off x="0" y="0"/>
          <a:ext cx="0" cy="0"/>
          <a:chOff x="0" y="0"/>
          <a:chExt cx="0" cy="0"/>
        </a:xfrm>
      </p:grpSpPr>
      <p:sp>
        <p:nvSpPr>
          <p:cNvPr id="500" name="Google Shape;500;ge7b226dabd_0_7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1" name="Google Shape;501;ge7b226dabd_0_7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
        <p:cNvGrpSpPr/>
        <p:nvPr/>
      </p:nvGrpSpPr>
      <p:grpSpPr>
        <a:xfrm>
          <a:off x="0" y="0"/>
          <a:ext cx="0" cy="0"/>
          <a:chOff x="0" y="0"/>
          <a:chExt cx="0" cy="0"/>
        </a:xfrm>
      </p:grpSpPr>
      <p:sp>
        <p:nvSpPr>
          <p:cNvPr id="506" name="Google Shape;506;ge7b226dabd_0_7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7" name="Google Shape;507;ge7b226dabd_0_7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
        <p:cNvGrpSpPr/>
        <p:nvPr/>
      </p:nvGrpSpPr>
      <p:grpSpPr>
        <a:xfrm>
          <a:off x="0" y="0"/>
          <a:ext cx="0" cy="0"/>
          <a:chOff x="0" y="0"/>
          <a:chExt cx="0" cy="0"/>
        </a:xfrm>
      </p:grpSpPr>
      <p:sp>
        <p:nvSpPr>
          <p:cNvPr id="512" name="Google Shape;512;ge7b226dabd_0_7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3" name="Google Shape;513;ge7b226dabd_0_7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Google Shape;518;ge7b226dabd_0_7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9" name="Google Shape;519;ge7b226dabd_0_7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3"/>
        <p:cNvGrpSpPr/>
        <p:nvPr/>
      </p:nvGrpSpPr>
      <p:grpSpPr>
        <a:xfrm>
          <a:off x="0" y="0"/>
          <a:ext cx="0" cy="0"/>
          <a:chOff x="0" y="0"/>
          <a:chExt cx="0" cy="0"/>
        </a:xfrm>
      </p:grpSpPr>
      <p:sp>
        <p:nvSpPr>
          <p:cNvPr id="524" name="Google Shape;524;ge7b226dabd_0_5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5" name="Google Shape;525;ge7b226dabd_0_5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e7b226dabd_0_3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e7b226dabd_0_3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8"/>
        <p:cNvGrpSpPr/>
        <p:nvPr/>
      </p:nvGrpSpPr>
      <p:grpSpPr>
        <a:xfrm>
          <a:off x="0" y="0"/>
          <a:ext cx="0" cy="0"/>
          <a:chOff x="0" y="0"/>
          <a:chExt cx="0" cy="0"/>
        </a:xfrm>
      </p:grpSpPr>
      <p:sp>
        <p:nvSpPr>
          <p:cNvPr id="529" name="Google Shape;529;ge7b226dabd_0_7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0" name="Google Shape;530;ge7b226dabd_0_7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4"/>
        <p:cNvGrpSpPr/>
        <p:nvPr/>
      </p:nvGrpSpPr>
      <p:grpSpPr>
        <a:xfrm>
          <a:off x="0" y="0"/>
          <a:ext cx="0" cy="0"/>
          <a:chOff x="0" y="0"/>
          <a:chExt cx="0" cy="0"/>
        </a:xfrm>
      </p:grpSpPr>
      <p:sp>
        <p:nvSpPr>
          <p:cNvPr id="535" name="Google Shape;535;ge7b226dabd_0_7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6" name="Google Shape;536;ge7b226dabd_0_7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0"/>
        <p:cNvGrpSpPr/>
        <p:nvPr/>
      </p:nvGrpSpPr>
      <p:grpSpPr>
        <a:xfrm>
          <a:off x="0" y="0"/>
          <a:ext cx="0" cy="0"/>
          <a:chOff x="0" y="0"/>
          <a:chExt cx="0" cy="0"/>
        </a:xfrm>
      </p:grpSpPr>
      <p:sp>
        <p:nvSpPr>
          <p:cNvPr id="541" name="Google Shape;541;ge7b226dabd_0_5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2" name="Google Shape;542;ge7b226dabd_0_5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5"/>
        <p:cNvGrpSpPr/>
        <p:nvPr/>
      </p:nvGrpSpPr>
      <p:grpSpPr>
        <a:xfrm>
          <a:off x="0" y="0"/>
          <a:ext cx="0" cy="0"/>
          <a:chOff x="0" y="0"/>
          <a:chExt cx="0" cy="0"/>
        </a:xfrm>
      </p:grpSpPr>
      <p:sp>
        <p:nvSpPr>
          <p:cNvPr id="546" name="Google Shape;546;ge7b226dabd_0_7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7" name="Google Shape;547;ge7b226dabd_0_7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1"/>
        <p:cNvGrpSpPr/>
        <p:nvPr/>
      </p:nvGrpSpPr>
      <p:grpSpPr>
        <a:xfrm>
          <a:off x="0" y="0"/>
          <a:ext cx="0" cy="0"/>
          <a:chOff x="0" y="0"/>
          <a:chExt cx="0" cy="0"/>
        </a:xfrm>
      </p:grpSpPr>
      <p:sp>
        <p:nvSpPr>
          <p:cNvPr id="552" name="Google Shape;552;ge7b226dabd_0_7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3" name="Google Shape;553;ge7b226dabd_0_7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7"/>
        <p:cNvGrpSpPr/>
        <p:nvPr/>
      </p:nvGrpSpPr>
      <p:grpSpPr>
        <a:xfrm>
          <a:off x="0" y="0"/>
          <a:ext cx="0" cy="0"/>
          <a:chOff x="0" y="0"/>
          <a:chExt cx="0" cy="0"/>
        </a:xfrm>
      </p:grpSpPr>
      <p:sp>
        <p:nvSpPr>
          <p:cNvPr id="558" name="Google Shape;558;ge7b226dabd_0_3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9" name="Google Shape;559;ge7b226dabd_0_3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2"/>
        <p:cNvGrpSpPr/>
        <p:nvPr/>
      </p:nvGrpSpPr>
      <p:grpSpPr>
        <a:xfrm>
          <a:off x="0" y="0"/>
          <a:ext cx="0" cy="0"/>
          <a:chOff x="0" y="0"/>
          <a:chExt cx="0" cy="0"/>
        </a:xfrm>
      </p:grpSpPr>
      <p:sp>
        <p:nvSpPr>
          <p:cNvPr id="563" name="Google Shape;563;ge7b226dabd_0_7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4" name="Google Shape;564;ge7b226dabd_0_7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Google Shape;569;ge7b226dabd_0_7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0" name="Google Shape;570;ge7b226dabd_0_7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Google Shape;575;ge7b226dabd_0_7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6" name="Google Shape;576;ge7b226dabd_0_7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
        <p:cNvGrpSpPr/>
        <p:nvPr/>
      </p:nvGrpSpPr>
      <p:grpSpPr>
        <a:xfrm>
          <a:off x="0" y="0"/>
          <a:ext cx="0" cy="0"/>
          <a:chOff x="0" y="0"/>
          <a:chExt cx="0" cy="0"/>
        </a:xfrm>
      </p:grpSpPr>
      <p:sp>
        <p:nvSpPr>
          <p:cNvPr id="581" name="Google Shape;581;ge7b226dabd_0_3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2" name="Google Shape;582;ge7b226dabd_0_3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e7b226dabd_0_2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e7b226dabd_0_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5"/>
        <p:cNvGrpSpPr/>
        <p:nvPr/>
      </p:nvGrpSpPr>
      <p:grpSpPr>
        <a:xfrm>
          <a:off x="0" y="0"/>
          <a:ext cx="0" cy="0"/>
          <a:chOff x="0" y="0"/>
          <a:chExt cx="0" cy="0"/>
        </a:xfrm>
      </p:grpSpPr>
      <p:sp>
        <p:nvSpPr>
          <p:cNvPr id="586" name="Google Shape;586;ge7b226dabd_0_7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7" name="Google Shape;587;ge7b226dabd_0_7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1"/>
        <p:cNvGrpSpPr/>
        <p:nvPr/>
      </p:nvGrpSpPr>
      <p:grpSpPr>
        <a:xfrm>
          <a:off x="0" y="0"/>
          <a:ext cx="0" cy="0"/>
          <a:chOff x="0" y="0"/>
          <a:chExt cx="0" cy="0"/>
        </a:xfrm>
      </p:grpSpPr>
      <p:sp>
        <p:nvSpPr>
          <p:cNvPr id="592" name="Google Shape;592;ge7b226dabd_0_7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3" name="Google Shape;593;ge7b226dabd_0_7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7"/>
        <p:cNvGrpSpPr/>
        <p:nvPr/>
      </p:nvGrpSpPr>
      <p:grpSpPr>
        <a:xfrm>
          <a:off x="0" y="0"/>
          <a:ext cx="0" cy="0"/>
          <a:chOff x="0" y="0"/>
          <a:chExt cx="0" cy="0"/>
        </a:xfrm>
      </p:grpSpPr>
      <p:sp>
        <p:nvSpPr>
          <p:cNvPr id="598" name="Google Shape;598;ge7b226dabd_0_7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9" name="Google Shape;599;ge7b226dabd_0_7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3"/>
        <p:cNvGrpSpPr/>
        <p:nvPr/>
      </p:nvGrpSpPr>
      <p:grpSpPr>
        <a:xfrm>
          <a:off x="0" y="0"/>
          <a:ext cx="0" cy="0"/>
          <a:chOff x="0" y="0"/>
          <a:chExt cx="0" cy="0"/>
        </a:xfrm>
      </p:grpSpPr>
      <p:sp>
        <p:nvSpPr>
          <p:cNvPr id="604" name="Google Shape;604;ge7b226dabd_0_7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5" name="Google Shape;605;ge7b226dabd_0_7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9"/>
        <p:cNvGrpSpPr/>
        <p:nvPr/>
      </p:nvGrpSpPr>
      <p:grpSpPr>
        <a:xfrm>
          <a:off x="0" y="0"/>
          <a:ext cx="0" cy="0"/>
          <a:chOff x="0" y="0"/>
          <a:chExt cx="0" cy="0"/>
        </a:xfrm>
      </p:grpSpPr>
      <p:sp>
        <p:nvSpPr>
          <p:cNvPr id="610" name="Google Shape;610;ge7b226dabd_0_3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1" name="Google Shape;611;ge7b226dabd_0_3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4"/>
        <p:cNvGrpSpPr/>
        <p:nvPr/>
      </p:nvGrpSpPr>
      <p:grpSpPr>
        <a:xfrm>
          <a:off x="0" y="0"/>
          <a:ext cx="0" cy="0"/>
          <a:chOff x="0" y="0"/>
          <a:chExt cx="0" cy="0"/>
        </a:xfrm>
      </p:grpSpPr>
      <p:sp>
        <p:nvSpPr>
          <p:cNvPr id="615" name="Google Shape;615;ge7ff499e79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6" name="Google Shape;616;ge7ff499e79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0"/>
        <p:cNvGrpSpPr/>
        <p:nvPr/>
      </p:nvGrpSpPr>
      <p:grpSpPr>
        <a:xfrm>
          <a:off x="0" y="0"/>
          <a:ext cx="0" cy="0"/>
          <a:chOff x="0" y="0"/>
          <a:chExt cx="0" cy="0"/>
        </a:xfrm>
      </p:grpSpPr>
      <p:sp>
        <p:nvSpPr>
          <p:cNvPr id="621" name="Google Shape;621;ge7ff499e79_0_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2" name="Google Shape;622;ge7ff499e79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6"/>
        <p:cNvGrpSpPr/>
        <p:nvPr/>
      </p:nvGrpSpPr>
      <p:grpSpPr>
        <a:xfrm>
          <a:off x="0" y="0"/>
          <a:ext cx="0" cy="0"/>
          <a:chOff x="0" y="0"/>
          <a:chExt cx="0" cy="0"/>
        </a:xfrm>
      </p:grpSpPr>
      <p:sp>
        <p:nvSpPr>
          <p:cNvPr id="627" name="Google Shape;627;ge7b226dabd_0_5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8" name="Google Shape;628;ge7b226dabd_0_5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1"/>
        <p:cNvGrpSpPr/>
        <p:nvPr/>
      </p:nvGrpSpPr>
      <p:grpSpPr>
        <a:xfrm>
          <a:off x="0" y="0"/>
          <a:ext cx="0" cy="0"/>
          <a:chOff x="0" y="0"/>
          <a:chExt cx="0" cy="0"/>
        </a:xfrm>
      </p:grpSpPr>
      <p:sp>
        <p:nvSpPr>
          <p:cNvPr id="632" name="Google Shape;632;ge7b226dabd_0_5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3" name="Google Shape;633;ge7b226dabd_0_5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7"/>
        <p:cNvGrpSpPr/>
        <p:nvPr/>
      </p:nvGrpSpPr>
      <p:grpSpPr>
        <a:xfrm>
          <a:off x="0" y="0"/>
          <a:ext cx="0" cy="0"/>
          <a:chOff x="0" y="0"/>
          <a:chExt cx="0" cy="0"/>
        </a:xfrm>
      </p:grpSpPr>
      <p:sp>
        <p:nvSpPr>
          <p:cNvPr id="638" name="Google Shape;638;ge7b226dabd_0_5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9" name="Google Shape;639;ge7b226dabd_0_5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e7b226dabd_0_2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e7b226dabd_0_2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3"/>
        <p:cNvGrpSpPr/>
        <p:nvPr/>
      </p:nvGrpSpPr>
      <p:grpSpPr>
        <a:xfrm>
          <a:off x="0" y="0"/>
          <a:ext cx="0" cy="0"/>
          <a:chOff x="0" y="0"/>
          <a:chExt cx="0" cy="0"/>
        </a:xfrm>
      </p:grpSpPr>
      <p:sp>
        <p:nvSpPr>
          <p:cNvPr id="644" name="Google Shape;644;ge7b226dabd_0_5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5" name="Google Shape;645;ge7b226dabd_0_5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9"/>
        <p:cNvGrpSpPr/>
        <p:nvPr/>
      </p:nvGrpSpPr>
      <p:grpSpPr>
        <a:xfrm>
          <a:off x="0" y="0"/>
          <a:ext cx="0" cy="0"/>
          <a:chOff x="0" y="0"/>
          <a:chExt cx="0" cy="0"/>
        </a:xfrm>
      </p:grpSpPr>
      <p:sp>
        <p:nvSpPr>
          <p:cNvPr id="650" name="Google Shape;650;ge7ff499e79_0_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1" name="Google Shape;651;ge7ff499e7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6"/>
        <p:cNvGrpSpPr/>
        <p:nvPr/>
      </p:nvGrpSpPr>
      <p:grpSpPr>
        <a:xfrm>
          <a:off x="0" y="0"/>
          <a:ext cx="0" cy="0"/>
          <a:chOff x="0" y="0"/>
          <a:chExt cx="0" cy="0"/>
        </a:xfrm>
      </p:grpSpPr>
      <p:sp>
        <p:nvSpPr>
          <p:cNvPr id="657" name="Google Shape;657;ge7b226dabd_0_5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8" name="Google Shape;658;ge7b226dabd_0_5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1"/>
        <p:cNvGrpSpPr/>
        <p:nvPr/>
      </p:nvGrpSpPr>
      <p:grpSpPr>
        <a:xfrm>
          <a:off x="0" y="0"/>
          <a:ext cx="0" cy="0"/>
          <a:chOff x="0" y="0"/>
          <a:chExt cx="0" cy="0"/>
        </a:xfrm>
      </p:grpSpPr>
      <p:sp>
        <p:nvSpPr>
          <p:cNvPr id="662" name="Google Shape;662;ge7ff499e79_0_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3" name="Google Shape;663;ge7ff499e79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7"/>
        <p:cNvGrpSpPr/>
        <p:nvPr/>
      </p:nvGrpSpPr>
      <p:grpSpPr>
        <a:xfrm>
          <a:off x="0" y="0"/>
          <a:ext cx="0" cy="0"/>
          <a:chOff x="0" y="0"/>
          <a:chExt cx="0" cy="0"/>
        </a:xfrm>
      </p:grpSpPr>
      <p:sp>
        <p:nvSpPr>
          <p:cNvPr id="668" name="Google Shape;668;ge7ff499e79_0_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9" name="Google Shape;669;ge7ff499e79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3"/>
        <p:cNvGrpSpPr/>
        <p:nvPr/>
      </p:nvGrpSpPr>
      <p:grpSpPr>
        <a:xfrm>
          <a:off x="0" y="0"/>
          <a:ext cx="0" cy="0"/>
          <a:chOff x="0" y="0"/>
          <a:chExt cx="0" cy="0"/>
        </a:xfrm>
      </p:grpSpPr>
      <p:sp>
        <p:nvSpPr>
          <p:cNvPr id="674" name="Google Shape;674;ge7ff499e79_0_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5" name="Google Shape;675;ge7ff499e79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0"/>
        <p:cNvGrpSpPr/>
        <p:nvPr/>
      </p:nvGrpSpPr>
      <p:grpSpPr>
        <a:xfrm>
          <a:off x="0" y="0"/>
          <a:ext cx="0" cy="0"/>
          <a:chOff x="0" y="0"/>
          <a:chExt cx="0" cy="0"/>
        </a:xfrm>
      </p:grpSpPr>
      <p:sp>
        <p:nvSpPr>
          <p:cNvPr id="681" name="Google Shape;681;ge7b226dabd_0_3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2" name="Google Shape;682;ge7b226dabd_0_3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5"/>
        <p:cNvGrpSpPr/>
        <p:nvPr/>
      </p:nvGrpSpPr>
      <p:grpSpPr>
        <a:xfrm>
          <a:off x="0" y="0"/>
          <a:ext cx="0" cy="0"/>
          <a:chOff x="0" y="0"/>
          <a:chExt cx="0" cy="0"/>
        </a:xfrm>
      </p:grpSpPr>
      <p:sp>
        <p:nvSpPr>
          <p:cNvPr id="686" name="Google Shape;686;ge7ff499e79_0_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7" name="Google Shape;687;ge7ff499e79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1"/>
        <p:cNvGrpSpPr/>
        <p:nvPr/>
      </p:nvGrpSpPr>
      <p:grpSpPr>
        <a:xfrm>
          <a:off x="0" y="0"/>
          <a:ext cx="0" cy="0"/>
          <a:chOff x="0" y="0"/>
          <a:chExt cx="0" cy="0"/>
        </a:xfrm>
      </p:grpSpPr>
      <p:sp>
        <p:nvSpPr>
          <p:cNvPr id="692" name="Google Shape;692;ge7ff499e79_0_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3" name="Google Shape;693;ge7ff499e79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7"/>
        <p:cNvGrpSpPr/>
        <p:nvPr/>
      </p:nvGrpSpPr>
      <p:grpSpPr>
        <a:xfrm>
          <a:off x="0" y="0"/>
          <a:ext cx="0" cy="0"/>
          <a:chOff x="0" y="0"/>
          <a:chExt cx="0" cy="0"/>
        </a:xfrm>
      </p:grpSpPr>
      <p:sp>
        <p:nvSpPr>
          <p:cNvPr id="698" name="Google Shape;698;ge7ff499e79_0_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9" name="Google Shape;699;ge7ff499e79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e7b226dabd_0_2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e7b226dabd_0_2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3"/>
        <p:cNvGrpSpPr/>
        <p:nvPr/>
      </p:nvGrpSpPr>
      <p:grpSpPr>
        <a:xfrm>
          <a:off x="0" y="0"/>
          <a:ext cx="0" cy="0"/>
          <a:chOff x="0" y="0"/>
          <a:chExt cx="0" cy="0"/>
        </a:xfrm>
      </p:grpSpPr>
      <p:sp>
        <p:nvSpPr>
          <p:cNvPr id="704" name="Google Shape;704;ge7ff499e79_0_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5" name="Google Shape;705;ge7ff499e79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9"/>
        <p:cNvGrpSpPr/>
        <p:nvPr/>
      </p:nvGrpSpPr>
      <p:grpSpPr>
        <a:xfrm>
          <a:off x="0" y="0"/>
          <a:ext cx="0" cy="0"/>
          <a:chOff x="0" y="0"/>
          <a:chExt cx="0" cy="0"/>
        </a:xfrm>
      </p:grpSpPr>
      <p:sp>
        <p:nvSpPr>
          <p:cNvPr id="710" name="Google Shape;710;ge7ff499e79_0_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1" name="Google Shape;711;ge7ff499e79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7"/>
        <p:cNvGrpSpPr/>
        <p:nvPr/>
      </p:nvGrpSpPr>
      <p:grpSpPr>
        <a:xfrm>
          <a:off x="0" y="0"/>
          <a:ext cx="0" cy="0"/>
          <a:chOff x="0" y="0"/>
          <a:chExt cx="0" cy="0"/>
        </a:xfrm>
      </p:grpSpPr>
      <p:sp>
        <p:nvSpPr>
          <p:cNvPr id="718" name="Google Shape;718;ge7b226dabd_0_3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9" name="Google Shape;719;ge7b226dabd_0_3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2"/>
        <p:cNvGrpSpPr/>
        <p:nvPr/>
      </p:nvGrpSpPr>
      <p:grpSpPr>
        <a:xfrm>
          <a:off x="0" y="0"/>
          <a:ext cx="0" cy="0"/>
          <a:chOff x="0" y="0"/>
          <a:chExt cx="0" cy="0"/>
        </a:xfrm>
      </p:grpSpPr>
      <p:sp>
        <p:nvSpPr>
          <p:cNvPr id="723" name="Google Shape;723;ge7ff499e79_0_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4" name="Google Shape;724;ge7ff499e79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8"/>
        <p:cNvGrpSpPr/>
        <p:nvPr/>
      </p:nvGrpSpPr>
      <p:grpSpPr>
        <a:xfrm>
          <a:off x="0" y="0"/>
          <a:ext cx="0" cy="0"/>
          <a:chOff x="0" y="0"/>
          <a:chExt cx="0" cy="0"/>
        </a:xfrm>
      </p:grpSpPr>
      <p:sp>
        <p:nvSpPr>
          <p:cNvPr id="729" name="Google Shape;729;ge7ff499e79_0_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0" name="Google Shape;730;ge7ff499e79_0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4"/>
        <p:cNvGrpSpPr/>
        <p:nvPr/>
      </p:nvGrpSpPr>
      <p:grpSpPr>
        <a:xfrm>
          <a:off x="0" y="0"/>
          <a:ext cx="0" cy="0"/>
          <a:chOff x="0" y="0"/>
          <a:chExt cx="0" cy="0"/>
        </a:xfrm>
      </p:grpSpPr>
      <p:sp>
        <p:nvSpPr>
          <p:cNvPr id="735" name="Google Shape;735;ge7b226dabd_0_2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6" name="Google Shape;736;ge7b226dabd_0_2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9"/>
        <p:cNvGrpSpPr/>
        <p:nvPr/>
      </p:nvGrpSpPr>
      <p:grpSpPr>
        <a:xfrm>
          <a:off x="0" y="0"/>
          <a:ext cx="0" cy="0"/>
          <a:chOff x="0" y="0"/>
          <a:chExt cx="0" cy="0"/>
        </a:xfrm>
      </p:grpSpPr>
      <p:sp>
        <p:nvSpPr>
          <p:cNvPr id="740" name="Google Shape;740;ge7b226dabd_0_2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1" name="Google Shape;741;ge7b226dabd_0_2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86"/>
        <p:cNvGrpSpPr/>
        <p:nvPr/>
      </p:nvGrpSpPr>
      <p:grpSpPr>
        <a:xfrm>
          <a:off x="0" y="0"/>
          <a:ext cx="0" cy="0"/>
          <a:chOff x="0" y="0"/>
          <a:chExt cx="0" cy="0"/>
        </a:xfrm>
      </p:grpSpPr>
      <p:sp>
        <p:nvSpPr>
          <p:cNvPr id="87" name="Google Shape;87;p14"/>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 name="Google Shape;88;p14"/>
          <p:cNvGrpSpPr/>
          <p:nvPr/>
        </p:nvGrpSpPr>
        <p:grpSpPr>
          <a:xfrm>
            <a:off x="830392" y="1191256"/>
            <a:ext cx="745763" cy="45826"/>
            <a:chOff x="4580561" y="2589004"/>
            <a:chExt cx="1064464" cy="25200"/>
          </a:xfrm>
        </p:grpSpPr>
        <p:sp>
          <p:nvSpPr>
            <p:cNvPr id="89" name="Google Shape;89;p14"/>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4"/>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 name="Google Shape;91;p14"/>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4200"/>
              <a:buNone/>
              <a:defRPr sz="4200">
                <a:solidFill>
                  <a:schemeClr val="dk2"/>
                </a:solidFill>
              </a:defRPr>
            </a:lvl1pPr>
            <a:lvl2pPr lvl="1" rtl="0">
              <a:spcBef>
                <a:spcPts val="0"/>
              </a:spcBef>
              <a:spcAft>
                <a:spcPts val="0"/>
              </a:spcAft>
              <a:buClr>
                <a:schemeClr val="dk2"/>
              </a:buClr>
              <a:buSzPts val="4200"/>
              <a:buNone/>
              <a:defRPr sz="4200">
                <a:solidFill>
                  <a:schemeClr val="dk2"/>
                </a:solidFill>
              </a:defRPr>
            </a:lvl2pPr>
            <a:lvl3pPr lvl="2" rtl="0">
              <a:spcBef>
                <a:spcPts val="0"/>
              </a:spcBef>
              <a:spcAft>
                <a:spcPts val="0"/>
              </a:spcAft>
              <a:buClr>
                <a:schemeClr val="dk2"/>
              </a:buClr>
              <a:buSzPts val="4200"/>
              <a:buNone/>
              <a:defRPr sz="4200">
                <a:solidFill>
                  <a:schemeClr val="dk2"/>
                </a:solidFill>
              </a:defRPr>
            </a:lvl3pPr>
            <a:lvl4pPr lvl="3" rtl="0">
              <a:spcBef>
                <a:spcPts val="0"/>
              </a:spcBef>
              <a:spcAft>
                <a:spcPts val="0"/>
              </a:spcAft>
              <a:buClr>
                <a:schemeClr val="dk2"/>
              </a:buClr>
              <a:buSzPts val="4200"/>
              <a:buNone/>
              <a:defRPr sz="4200">
                <a:solidFill>
                  <a:schemeClr val="dk2"/>
                </a:solidFill>
              </a:defRPr>
            </a:lvl4pPr>
            <a:lvl5pPr lvl="4" rtl="0">
              <a:spcBef>
                <a:spcPts val="0"/>
              </a:spcBef>
              <a:spcAft>
                <a:spcPts val="0"/>
              </a:spcAft>
              <a:buClr>
                <a:schemeClr val="dk2"/>
              </a:buClr>
              <a:buSzPts val="4200"/>
              <a:buNone/>
              <a:defRPr sz="4200">
                <a:solidFill>
                  <a:schemeClr val="dk2"/>
                </a:solidFill>
              </a:defRPr>
            </a:lvl5pPr>
            <a:lvl6pPr lvl="5" rtl="0">
              <a:spcBef>
                <a:spcPts val="0"/>
              </a:spcBef>
              <a:spcAft>
                <a:spcPts val="0"/>
              </a:spcAft>
              <a:buClr>
                <a:schemeClr val="dk2"/>
              </a:buClr>
              <a:buSzPts val="4200"/>
              <a:buNone/>
              <a:defRPr sz="4200">
                <a:solidFill>
                  <a:schemeClr val="dk2"/>
                </a:solidFill>
              </a:defRPr>
            </a:lvl6pPr>
            <a:lvl7pPr lvl="6" rtl="0">
              <a:spcBef>
                <a:spcPts val="0"/>
              </a:spcBef>
              <a:spcAft>
                <a:spcPts val="0"/>
              </a:spcAft>
              <a:buClr>
                <a:schemeClr val="dk2"/>
              </a:buClr>
              <a:buSzPts val="4200"/>
              <a:buNone/>
              <a:defRPr sz="4200">
                <a:solidFill>
                  <a:schemeClr val="dk2"/>
                </a:solidFill>
              </a:defRPr>
            </a:lvl7pPr>
            <a:lvl8pPr lvl="7" rtl="0">
              <a:spcBef>
                <a:spcPts val="0"/>
              </a:spcBef>
              <a:spcAft>
                <a:spcPts val="0"/>
              </a:spcAft>
              <a:buClr>
                <a:schemeClr val="dk2"/>
              </a:buClr>
              <a:buSzPts val="4200"/>
              <a:buNone/>
              <a:defRPr sz="4200">
                <a:solidFill>
                  <a:schemeClr val="dk2"/>
                </a:solidFill>
              </a:defRPr>
            </a:lvl8pPr>
            <a:lvl9pPr lvl="8" rtl="0">
              <a:spcBef>
                <a:spcPts val="0"/>
              </a:spcBef>
              <a:spcAft>
                <a:spcPts val="0"/>
              </a:spcAft>
              <a:buClr>
                <a:schemeClr val="dk2"/>
              </a:buClr>
              <a:buSzPts val="4200"/>
              <a:buNone/>
              <a:defRPr sz="4200">
                <a:solidFill>
                  <a:schemeClr val="dk2"/>
                </a:solidFill>
              </a:defRPr>
            </a:lvl9pPr>
          </a:lstStyle>
          <a:p>
            <a:endParaRPr/>
          </a:p>
        </p:txBody>
      </p:sp>
      <p:sp>
        <p:nvSpPr>
          <p:cNvPr id="92" name="Google Shape;92;p14"/>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93" name="Google Shape;93;p1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150"/>
        <p:cNvGrpSpPr/>
        <p:nvPr/>
      </p:nvGrpSpPr>
      <p:grpSpPr>
        <a:xfrm>
          <a:off x="0" y="0"/>
          <a:ext cx="0" cy="0"/>
          <a:chOff x="0" y="0"/>
          <a:chExt cx="0" cy="0"/>
        </a:xfrm>
      </p:grpSpPr>
      <p:grpSp>
        <p:nvGrpSpPr>
          <p:cNvPr id="151" name="Google Shape;151;p23"/>
          <p:cNvGrpSpPr/>
          <p:nvPr/>
        </p:nvGrpSpPr>
        <p:grpSpPr>
          <a:xfrm>
            <a:off x="830392" y="4169130"/>
            <a:ext cx="745763" cy="45826"/>
            <a:chOff x="4580561" y="2589004"/>
            <a:chExt cx="1064464" cy="25200"/>
          </a:xfrm>
        </p:grpSpPr>
        <p:sp>
          <p:nvSpPr>
            <p:cNvPr id="152" name="Google Shape;152;p23"/>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23"/>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4" name="Google Shape;154;p23"/>
          <p:cNvSpPr txBox="1">
            <a:spLocks noGrp="1"/>
          </p:cNvSpPr>
          <p:nvPr>
            <p:ph type="title" hasCustomPrompt="1"/>
          </p:nvPr>
        </p:nvSpPr>
        <p:spPr>
          <a:xfrm>
            <a:off x="729450" y="733950"/>
            <a:ext cx="7688400" cy="1244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8000"/>
              <a:buNone/>
              <a:defRPr sz="8000">
                <a:solidFill>
                  <a:schemeClr val="lt1"/>
                </a:solidFill>
              </a:defRPr>
            </a:lvl1pPr>
            <a:lvl2pPr lvl="1" rtl="0">
              <a:spcBef>
                <a:spcPts val="0"/>
              </a:spcBef>
              <a:spcAft>
                <a:spcPts val="0"/>
              </a:spcAft>
              <a:buClr>
                <a:schemeClr val="lt1"/>
              </a:buClr>
              <a:buSzPts val="8000"/>
              <a:buNone/>
              <a:defRPr sz="8000">
                <a:solidFill>
                  <a:schemeClr val="lt1"/>
                </a:solidFill>
              </a:defRPr>
            </a:lvl2pPr>
            <a:lvl3pPr lvl="2" rtl="0">
              <a:spcBef>
                <a:spcPts val="0"/>
              </a:spcBef>
              <a:spcAft>
                <a:spcPts val="0"/>
              </a:spcAft>
              <a:buClr>
                <a:schemeClr val="lt1"/>
              </a:buClr>
              <a:buSzPts val="8000"/>
              <a:buNone/>
              <a:defRPr sz="8000">
                <a:solidFill>
                  <a:schemeClr val="lt1"/>
                </a:solidFill>
              </a:defRPr>
            </a:lvl3pPr>
            <a:lvl4pPr lvl="3" rtl="0">
              <a:spcBef>
                <a:spcPts val="0"/>
              </a:spcBef>
              <a:spcAft>
                <a:spcPts val="0"/>
              </a:spcAft>
              <a:buClr>
                <a:schemeClr val="lt1"/>
              </a:buClr>
              <a:buSzPts val="8000"/>
              <a:buNone/>
              <a:defRPr sz="8000">
                <a:solidFill>
                  <a:schemeClr val="lt1"/>
                </a:solidFill>
              </a:defRPr>
            </a:lvl4pPr>
            <a:lvl5pPr lvl="4" rtl="0">
              <a:spcBef>
                <a:spcPts val="0"/>
              </a:spcBef>
              <a:spcAft>
                <a:spcPts val="0"/>
              </a:spcAft>
              <a:buClr>
                <a:schemeClr val="lt1"/>
              </a:buClr>
              <a:buSzPts val="8000"/>
              <a:buNone/>
              <a:defRPr sz="8000">
                <a:solidFill>
                  <a:schemeClr val="lt1"/>
                </a:solidFill>
              </a:defRPr>
            </a:lvl5pPr>
            <a:lvl6pPr lvl="5" rtl="0">
              <a:spcBef>
                <a:spcPts val="0"/>
              </a:spcBef>
              <a:spcAft>
                <a:spcPts val="0"/>
              </a:spcAft>
              <a:buClr>
                <a:schemeClr val="lt1"/>
              </a:buClr>
              <a:buSzPts val="8000"/>
              <a:buNone/>
              <a:defRPr sz="8000">
                <a:solidFill>
                  <a:schemeClr val="lt1"/>
                </a:solidFill>
              </a:defRPr>
            </a:lvl6pPr>
            <a:lvl7pPr lvl="6" rtl="0">
              <a:spcBef>
                <a:spcPts val="0"/>
              </a:spcBef>
              <a:spcAft>
                <a:spcPts val="0"/>
              </a:spcAft>
              <a:buClr>
                <a:schemeClr val="lt1"/>
              </a:buClr>
              <a:buSzPts val="8000"/>
              <a:buNone/>
              <a:defRPr sz="8000">
                <a:solidFill>
                  <a:schemeClr val="lt1"/>
                </a:solidFill>
              </a:defRPr>
            </a:lvl7pPr>
            <a:lvl8pPr lvl="7" rtl="0">
              <a:spcBef>
                <a:spcPts val="0"/>
              </a:spcBef>
              <a:spcAft>
                <a:spcPts val="0"/>
              </a:spcAft>
              <a:buClr>
                <a:schemeClr val="lt1"/>
              </a:buClr>
              <a:buSzPts val="8000"/>
              <a:buNone/>
              <a:defRPr sz="8000">
                <a:solidFill>
                  <a:schemeClr val="lt1"/>
                </a:solidFill>
              </a:defRPr>
            </a:lvl8pPr>
            <a:lvl9pPr lvl="8" rtl="0">
              <a:spcBef>
                <a:spcPts val="0"/>
              </a:spcBef>
              <a:spcAft>
                <a:spcPts val="0"/>
              </a:spcAft>
              <a:buClr>
                <a:schemeClr val="lt1"/>
              </a:buClr>
              <a:buSzPts val="8000"/>
              <a:buNone/>
              <a:defRPr sz="8000">
                <a:solidFill>
                  <a:schemeClr val="lt1"/>
                </a:solidFill>
              </a:defRPr>
            </a:lvl9pPr>
          </a:lstStyle>
          <a:p>
            <a:r>
              <a:t>xx%</a:t>
            </a:r>
          </a:p>
        </p:txBody>
      </p:sp>
      <p:sp>
        <p:nvSpPr>
          <p:cNvPr id="155" name="Google Shape;155;p23"/>
          <p:cNvSpPr txBox="1">
            <a:spLocks noGrp="1"/>
          </p:cNvSpPr>
          <p:nvPr>
            <p:ph type="body" idx="1"/>
          </p:nvPr>
        </p:nvSpPr>
        <p:spPr>
          <a:xfrm>
            <a:off x="729450" y="2272888"/>
            <a:ext cx="7688400" cy="15804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Clr>
                <a:schemeClr val="lt1"/>
              </a:buClr>
              <a:buSzPts val="1300"/>
              <a:buChar char="●"/>
              <a:defRPr>
                <a:solidFill>
                  <a:schemeClr val="lt1"/>
                </a:solidFill>
              </a:defRPr>
            </a:lvl1pPr>
            <a:lvl2pPr marL="914400" lvl="1" indent="-298450" rtl="0">
              <a:spcBef>
                <a:spcPts val="1600"/>
              </a:spcBef>
              <a:spcAft>
                <a:spcPts val="0"/>
              </a:spcAft>
              <a:buClr>
                <a:schemeClr val="lt1"/>
              </a:buClr>
              <a:buSzPts val="1100"/>
              <a:buChar char="○"/>
              <a:defRPr>
                <a:solidFill>
                  <a:schemeClr val="lt1"/>
                </a:solidFill>
              </a:defRPr>
            </a:lvl2pPr>
            <a:lvl3pPr marL="1371600" lvl="2" indent="-298450" rtl="0">
              <a:spcBef>
                <a:spcPts val="1600"/>
              </a:spcBef>
              <a:spcAft>
                <a:spcPts val="0"/>
              </a:spcAft>
              <a:buClr>
                <a:schemeClr val="lt1"/>
              </a:buClr>
              <a:buSzPts val="1100"/>
              <a:buChar char="■"/>
              <a:defRPr>
                <a:solidFill>
                  <a:schemeClr val="lt1"/>
                </a:solidFill>
              </a:defRPr>
            </a:lvl3pPr>
            <a:lvl4pPr marL="1828800" lvl="3" indent="-298450" rtl="0">
              <a:spcBef>
                <a:spcPts val="1600"/>
              </a:spcBef>
              <a:spcAft>
                <a:spcPts val="0"/>
              </a:spcAft>
              <a:buClr>
                <a:schemeClr val="lt1"/>
              </a:buClr>
              <a:buSzPts val="1100"/>
              <a:buChar char="●"/>
              <a:defRPr>
                <a:solidFill>
                  <a:schemeClr val="lt1"/>
                </a:solidFill>
              </a:defRPr>
            </a:lvl4pPr>
            <a:lvl5pPr marL="2286000" lvl="4" indent="-298450" rtl="0">
              <a:spcBef>
                <a:spcPts val="1600"/>
              </a:spcBef>
              <a:spcAft>
                <a:spcPts val="0"/>
              </a:spcAft>
              <a:buClr>
                <a:schemeClr val="lt1"/>
              </a:buClr>
              <a:buSzPts val="1100"/>
              <a:buChar char="○"/>
              <a:defRPr>
                <a:solidFill>
                  <a:schemeClr val="lt1"/>
                </a:solidFill>
              </a:defRPr>
            </a:lvl5pPr>
            <a:lvl6pPr marL="2743200" lvl="5" indent="-298450" rtl="0">
              <a:spcBef>
                <a:spcPts val="1600"/>
              </a:spcBef>
              <a:spcAft>
                <a:spcPts val="0"/>
              </a:spcAft>
              <a:buClr>
                <a:schemeClr val="lt1"/>
              </a:buClr>
              <a:buSzPts val="1100"/>
              <a:buChar char="■"/>
              <a:defRPr>
                <a:solidFill>
                  <a:schemeClr val="lt1"/>
                </a:solidFill>
              </a:defRPr>
            </a:lvl6pPr>
            <a:lvl7pPr marL="3200400" lvl="6" indent="-298450" rtl="0">
              <a:spcBef>
                <a:spcPts val="1600"/>
              </a:spcBef>
              <a:spcAft>
                <a:spcPts val="0"/>
              </a:spcAft>
              <a:buClr>
                <a:schemeClr val="lt1"/>
              </a:buClr>
              <a:buSzPts val="1100"/>
              <a:buChar char="●"/>
              <a:defRPr>
                <a:solidFill>
                  <a:schemeClr val="lt1"/>
                </a:solidFill>
              </a:defRPr>
            </a:lvl7pPr>
            <a:lvl8pPr marL="3657600" lvl="7" indent="-298450" rtl="0">
              <a:spcBef>
                <a:spcPts val="1600"/>
              </a:spcBef>
              <a:spcAft>
                <a:spcPts val="0"/>
              </a:spcAft>
              <a:buClr>
                <a:schemeClr val="lt1"/>
              </a:buClr>
              <a:buSzPts val="1100"/>
              <a:buChar char="○"/>
              <a:defRPr>
                <a:solidFill>
                  <a:schemeClr val="lt1"/>
                </a:solidFill>
              </a:defRPr>
            </a:lvl8pPr>
            <a:lvl9pPr marL="4114800" lvl="8" indent="-298450" rtl="0">
              <a:spcBef>
                <a:spcPts val="1600"/>
              </a:spcBef>
              <a:spcAft>
                <a:spcPts val="1600"/>
              </a:spcAft>
              <a:buClr>
                <a:schemeClr val="lt1"/>
              </a:buClr>
              <a:buSzPts val="1100"/>
              <a:buChar char="■"/>
              <a:defRPr>
                <a:solidFill>
                  <a:schemeClr val="lt1"/>
                </a:solidFill>
              </a:defRPr>
            </a:lvl9pPr>
          </a:lstStyle>
          <a:p>
            <a:endParaRPr/>
          </a:p>
        </p:txBody>
      </p:sp>
      <p:sp>
        <p:nvSpPr>
          <p:cNvPr id="156" name="Google Shape;156;p2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57"/>
        <p:cNvGrpSpPr/>
        <p:nvPr/>
      </p:nvGrpSpPr>
      <p:grpSpPr>
        <a:xfrm>
          <a:off x="0" y="0"/>
          <a:ext cx="0" cy="0"/>
          <a:chOff x="0" y="0"/>
          <a:chExt cx="0" cy="0"/>
        </a:xfrm>
      </p:grpSpPr>
      <p:sp>
        <p:nvSpPr>
          <p:cNvPr id="158" name="Google Shape;158;p2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94"/>
        <p:cNvGrpSpPr/>
        <p:nvPr/>
      </p:nvGrpSpPr>
      <p:grpSpPr>
        <a:xfrm>
          <a:off x="0" y="0"/>
          <a:ext cx="0" cy="0"/>
          <a:chOff x="0" y="0"/>
          <a:chExt cx="0" cy="0"/>
        </a:xfrm>
      </p:grpSpPr>
      <p:grpSp>
        <p:nvGrpSpPr>
          <p:cNvPr id="95" name="Google Shape;95;p15"/>
          <p:cNvGrpSpPr/>
          <p:nvPr/>
        </p:nvGrpSpPr>
        <p:grpSpPr>
          <a:xfrm>
            <a:off x="830392" y="1191256"/>
            <a:ext cx="745763" cy="45826"/>
            <a:chOff x="4580561" y="2589004"/>
            <a:chExt cx="1064464" cy="25200"/>
          </a:xfrm>
        </p:grpSpPr>
        <p:sp>
          <p:nvSpPr>
            <p:cNvPr id="96" name="Google Shape;96;p15"/>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5"/>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 name="Google Shape;98;p15"/>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
        <p:nvSpPr>
          <p:cNvPr id="99" name="Google Shape;99;p1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00"/>
        <p:cNvGrpSpPr/>
        <p:nvPr/>
      </p:nvGrpSpPr>
      <p:grpSpPr>
        <a:xfrm>
          <a:off x="0" y="0"/>
          <a:ext cx="0" cy="0"/>
          <a:chOff x="0" y="0"/>
          <a:chExt cx="0" cy="0"/>
        </a:xfrm>
      </p:grpSpPr>
      <p:sp>
        <p:nvSpPr>
          <p:cNvPr id="101" name="Google Shape;101;p16"/>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2" name="Google Shape;102;p16"/>
          <p:cNvGrpSpPr/>
          <p:nvPr/>
        </p:nvGrpSpPr>
        <p:grpSpPr>
          <a:xfrm>
            <a:off x="830392" y="1191256"/>
            <a:ext cx="745763" cy="45826"/>
            <a:chOff x="4580561" y="2589004"/>
            <a:chExt cx="1064464" cy="25200"/>
          </a:xfrm>
        </p:grpSpPr>
        <p:sp>
          <p:nvSpPr>
            <p:cNvPr id="103" name="Google Shape;103;p16"/>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6"/>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5" name="Google Shape;105;p16"/>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a:endParaRPr/>
          </a:p>
        </p:txBody>
      </p:sp>
      <p:sp>
        <p:nvSpPr>
          <p:cNvPr id="106" name="Google Shape;106;p16"/>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
        <p:nvSpPr>
          <p:cNvPr id="107" name="Google Shape;107;p1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08"/>
        <p:cNvGrpSpPr/>
        <p:nvPr/>
      </p:nvGrpSpPr>
      <p:grpSpPr>
        <a:xfrm>
          <a:off x="0" y="0"/>
          <a:ext cx="0" cy="0"/>
          <a:chOff x="0" y="0"/>
          <a:chExt cx="0" cy="0"/>
        </a:xfrm>
      </p:grpSpPr>
      <p:sp>
        <p:nvSpPr>
          <p:cNvPr id="109" name="Google Shape;109;p17"/>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0" name="Google Shape;110;p17"/>
          <p:cNvGrpSpPr/>
          <p:nvPr/>
        </p:nvGrpSpPr>
        <p:grpSpPr>
          <a:xfrm>
            <a:off x="830392" y="1191256"/>
            <a:ext cx="745763" cy="45826"/>
            <a:chOff x="4580561" y="2589004"/>
            <a:chExt cx="1064464" cy="25200"/>
          </a:xfrm>
        </p:grpSpPr>
        <p:sp>
          <p:nvSpPr>
            <p:cNvPr id="111" name="Google Shape;111;p17"/>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7"/>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3" name="Google Shape;113;p17"/>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a:endParaRPr/>
          </a:p>
        </p:txBody>
      </p:sp>
      <p:sp>
        <p:nvSpPr>
          <p:cNvPr id="114" name="Google Shape;114;p17"/>
          <p:cNvSpPr txBox="1">
            <a:spLocks noGrp="1"/>
          </p:cNvSpPr>
          <p:nvPr>
            <p:ph type="body" idx="1"/>
          </p:nvPr>
        </p:nvSpPr>
        <p:spPr>
          <a:xfrm>
            <a:off x="729325" y="2078875"/>
            <a:ext cx="3774300" cy="22611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
        <p:nvSpPr>
          <p:cNvPr id="115" name="Google Shape;115;p17"/>
          <p:cNvSpPr txBox="1">
            <a:spLocks noGrp="1"/>
          </p:cNvSpPr>
          <p:nvPr>
            <p:ph type="body" idx="2"/>
          </p:nvPr>
        </p:nvSpPr>
        <p:spPr>
          <a:xfrm>
            <a:off x="4643604" y="2078875"/>
            <a:ext cx="3774300" cy="22611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
        <p:nvSpPr>
          <p:cNvPr id="116" name="Google Shape;116;p1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17"/>
        <p:cNvGrpSpPr/>
        <p:nvPr/>
      </p:nvGrpSpPr>
      <p:grpSpPr>
        <a:xfrm>
          <a:off x="0" y="0"/>
          <a:ext cx="0" cy="0"/>
          <a:chOff x="0" y="0"/>
          <a:chExt cx="0" cy="0"/>
        </a:xfrm>
      </p:grpSpPr>
      <p:sp>
        <p:nvSpPr>
          <p:cNvPr id="118" name="Google Shape;118;p18"/>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9" name="Google Shape;119;p18"/>
          <p:cNvGrpSpPr/>
          <p:nvPr/>
        </p:nvGrpSpPr>
        <p:grpSpPr>
          <a:xfrm>
            <a:off x="830392" y="1191256"/>
            <a:ext cx="745763" cy="45826"/>
            <a:chOff x="4580561" y="2589004"/>
            <a:chExt cx="1064464" cy="25200"/>
          </a:xfrm>
        </p:grpSpPr>
        <p:sp>
          <p:nvSpPr>
            <p:cNvPr id="120" name="Google Shape;120;p18"/>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8"/>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2" name="Google Shape;122;p18"/>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a:endParaRPr/>
          </a:p>
        </p:txBody>
      </p:sp>
      <p:sp>
        <p:nvSpPr>
          <p:cNvPr id="123" name="Google Shape;123;p1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24"/>
        <p:cNvGrpSpPr/>
        <p:nvPr/>
      </p:nvGrpSpPr>
      <p:grpSpPr>
        <a:xfrm>
          <a:off x="0" y="0"/>
          <a:ext cx="0" cy="0"/>
          <a:chOff x="0" y="0"/>
          <a:chExt cx="0" cy="0"/>
        </a:xfrm>
      </p:grpSpPr>
      <p:sp>
        <p:nvSpPr>
          <p:cNvPr id="125" name="Google Shape;125;p19"/>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6" name="Google Shape;126;p19"/>
          <p:cNvGrpSpPr/>
          <p:nvPr/>
        </p:nvGrpSpPr>
        <p:grpSpPr>
          <a:xfrm>
            <a:off x="830392" y="1191256"/>
            <a:ext cx="745763" cy="45826"/>
            <a:chOff x="4580561" y="2589004"/>
            <a:chExt cx="1064464" cy="25200"/>
          </a:xfrm>
        </p:grpSpPr>
        <p:sp>
          <p:nvSpPr>
            <p:cNvPr id="127" name="Google Shape;127;p19"/>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9"/>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9" name="Google Shape;129;p19"/>
          <p:cNvSpPr txBox="1">
            <a:spLocks noGrp="1"/>
          </p:cNvSpPr>
          <p:nvPr>
            <p:ph type="title"/>
          </p:nvPr>
        </p:nvSpPr>
        <p:spPr>
          <a:xfrm>
            <a:off x="730000" y="1318650"/>
            <a:ext cx="3300900" cy="13815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a:endParaRPr/>
          </a:p>
        </p:txBody>
      </p:sp>
      <p:sp>
        <p:nvSpPr>
          <p:cNvPr id="130" name="Google Shape;130;p19"/>
          <p:cNvSpPr txBox="1">
            <a:spLocks noGrp="1"/>
          </p:cNvSpPr>
          <p:nvPr>
            <p:ph type="body" idx="1"/>
          </p:nvPr>
        </p:nvSpPr>
        <p:spPr>
          <a:xfrm>
            <a:off x="721225" y="2781725"/>
            <a:ext cx="3300900" cy="15975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
        <p:nvSpPr>
          <p:cNvPr id="131" name="Google Shape;131;p19"/>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132"/>
        <p:cNvGrpSpPr/>
        <p:nvPr/>
      </p:nvGrpSpPr>
      <p:grpSpPr>
        <a:xfrm>
          <a:off x="0" y="0"/>
          <a:ext cx="0" cy="0"/>
          <a:chOff x="0" y="0"/>
          <a:chExt cx="0" cy="0"/>
        </a:xfrm>
      </p:grpSpPr>
      <p:grpSp>
        <p:nvGrpSpPr>
          <p:cNvPr id="133" name="Google Shape;133;p20"/>
          <p:cNvGrpSpPr/>
          <p:nvPr/>
        </p:nvGrpSpPr>
        <p:grpSpPr>
          <a:xfrm>
            <a:off x="830392" y="4169130"/>
            <a:ext cx="745763" cy="45826"/>
            <a:chOff x="4580561" y="2589004"/>
            <a:chExt cx="1064464" cy="25200"/>
          </a:xfrm>
        </p:grpSpPr>
        <p:sp>
          <p:nvSpPr>
            <p:cNvPr id="134" name="Google Shape;134;p20"/>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20"/>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6" name="Google Shape;136;p20"/>
          <p:cNvSpPr txBox="1">
            <a:spLocks noGrp="1"/>
          </p:cNvSpPr>
          <p:nvPr>
            <p:ph type="title"/>
          </p:nvPr>
        </p:nvSpPr>
        <p:spPr>
          <a:xfrm>
            <a:off x="729450" y="864300"/>
            <a:ext cx="7021200" cy="2985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
        <p:nvSpPr>
          <p:cNvPr id="137" name="Google Shape;137;p20"/>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38"/>
        <p:cNvGrpSpPr/>
        <p:nvPr/>
      </p:nvGrpSpPr>
      <p:grpSpPr>
        <a:xfrm>
          <a:off x="0" y="0"/>
          <a:ext cx="0" cy="0"/>
          <a:chOff x="0" y="0"/>
          <a:chExt cx="0" cy="0"/>
        </a:xfrm>
      </p:grpSpPr>
      <p:sp>
        <p:nvSpPr>
          <p:cNvPr id="139" name="Google Shape;139;p21"/>
          <p:cNvSpPr/>
          <p:nvPr/>
        </p:nvSpPr>
        <p:spPr>
          <a:xfrm>
            <a:off x="0" y="0"/>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 name="Google Shape;140;p21"/>
          <p:cNvGrpSpPr/>
          <p:nvPr/>
        </p:nvGrpSpPr>
        <p:grpSpPr>
          <a:xfrm>
            <a:off x="830392" y="1191256"/>
            <a:ext cx="745763" cy="45826"/>
            <a:chOff x="4580561" y="2589004"/>
            <a:chExt cx="1064464" cy="25200"/>
          </a:xfrm>
        </p:grpSpPr>
        <p:sp>
          <p:nvSpPr>
            <p:cNvPr id="141" name="Google Shape;141;p21"/>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21"/>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3" name="Google Shape;143;p21"/>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a:endParaRPr/>
          </a:p>
        </p:txBody>
      </p:sp>
      <p:sp>
        <p:nvSpPr>
          <p:cNvPr id="144" name="Google Shape;144;p21"/>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145" name="Google Shape;145;p21"/>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
        <p:nvSpPr>
          <p:cNvPr id="146" name="Google Shape;146;p2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47"/>
        <p:cNvGrpSpPr/>
        <p:nvPr/>
      </p:nvGrpSpPr>
      <p:grpSpPr>
        <a:xfrm>
          <a:off x="0" y="0"/>
          <a:ext cx="0" cy="0"/>
          <a:chOff x="0" y="0"/>
          <a:chExt cx="0" cy="0"/>
        </a:xfrm>
      </p:grpSpPr>
      <p:sp>
        <p:nvSpPr>
          <p:cNvPr id="148" name="Google Shape;148;p22"/>
          <p:cNvSpPr txBox="1">
            <a:spLocks noGrp="1"/>
          </p:cNvSpPr>
          <p:nvPr>
            <p:ph type="body" idx="1"/>
          </p:nvPr>
        </p:nvSpPr>
        <p:spPr>
          <a:xfrm>
            <a:off x="724950" y="4372551"/>
            <a:ext cx="7697400" cy="460500"/>
          </a:xfrm>
          <a:prstGeom prst="rect">
            <a:avLst/>
          </a:prstGeom>
        </p:spPr>
        <p:txBody>
          <a:bodyPr spcFirstLastPara="1" wrap="square" lIns="91425" tIns="91425" rIns="91425" bIns="91425" anchor="ctr" anchorCtr="0">
            <a:noAutofit/>
          </a:bodyPr>
          <a:lstStyle>
            <a:lvl1pPr marL="457200" lvl="0" indent="-228600" rtl="0">
              <a:lnSpc>
                <a:spcPct val="100000"/>
              </a:lnSpc>
              <a:spcBef>
                <a:spcPts val="0"/>
              </a:spcBef>
              <a:spcAft>
                <a:spcPts val="0"/>
              </a:spcAft>
              <a:buSzPts val="1300"/>
              <a:buNone/>
              <a:defRPr/>
            </a:lvl1pPr>
          </a:lstStyle>
          <a:p>
            <a:endParaRPr/>
          </a:p>
        </p:txBody>
      </p:sp>
      <p:sp>
        <p:nvSpPr>
          <p:cNvPr id="149" name="Google Shape;149;p2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treamline">
    <p:bg>
      <p:bgPr>
        <a:solidFill>
          <a:schemeClr val="lt1"/>
        </a:solidFill>
        <a:effectLst/>
      </p:bgPr>
    </p:bg>
    <p:spTree>
      <p:nvGrpSpPr>
        <p:cNvPr id="1" name="Shape 82"/>
        <p:cNvGrpSpPr/>
        <p:nvPr/>
      </p:nvGrpSpPr>
      <p:grpSpPr>
        <a:xfrm>
          <a:off x="0" y="0"/>
          <a:ext cx="0" cy="0"/>
          <a:chOff x="0" y="0"/>
          <a:chExt cx="0" cy="0"/>
        </a:xfrm>
      </p:grpSpPr>
      <p:sp>
        <p:nvSpPr>
          <p:cNvPr id="83" name="Google Shape;83;p1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SzPts val="2800"/>
              <a:buFont typeface="Raleway"/>
              <a:buNone/>
              <a:defRPr sz="2800" b="1">
                <a:latin typeface="Raleway"/>
                <a:ea typeface="Raleway"/>
                <a:cs typeface="Raleway"/>
                <a:sym typeface="Raleway"/>
              </a:defRPr>
            </a:lvl1pPr>
            <a:lvl2pPr lvl="1" rtl="0">
              <a:spcBef>
                <a:spcPts val="0"/>
              </a:spcBef>
              <a:spcAft>
                <a:spcPts val="0"/>
              </a:spcAft>
              <a:buSzPts val="2800"/>
              <a:buFont typeface="Raleway"/>
              <a:buNone/>
              <a:defRPr sz="2800" b="1">
                <a:latin typeface="Raleway"/>
                <a:ea typeface="Raleway"/>
                <a:cs typeface="Raleway"/>
                <a:sym typeface="Raleway"/>
              </a:defRPr>
            </a:lvl2pPr>
            <a:lvl3pPr lvl="2" rtl="0">
              <a:spcBef>
                <a:spcPts val="0"/>
              </a:spcBef>
              <a:spcAft>
                <a:spcPts val="0"/>
              </a:spcAft>
              <a:buSzPts val="2800"/>
              <a:buFont typeface="Raleway"/>
              <a:buNone/>
              <a:defRPr sz="2800" b="1">
                <a:latin typeface="Raleway"/>
                <a:ea typeface="Raleway"/>
                <a:cs typeface="Raleway"/>
                <a:sym typeface="Raleway"/>
              </a:defRPr>
            </a:lvl3pPr>
            <a:lvl4pPr lvl="3" rtl="0">
              <a:spcBef>
                <a:spcPts val="0"/>
              </a:spcBef>
              <a:spcAft>
                <a:spcPts val="0"/>
              </a:spcAft>
              <a:buSzPts val="2800"/>
              <a:buFont typeface="Raleway"/>
              <a:buNone/>
              <a:defRPr sz="2800" b="1">
                <a:latin typeface="Raleway"/>
                <a:ea typeface="Raleway"/>
                <a:cs typeface="Raleway"/>
                <a:sym typeface="Raleway"/>
              </a:defRPr>
            </a:lvl4pPr>
            <a:lvl5pPr lvl="4" rtl="0">
              <a:spcBef>
                <a:spcPts val="0"/>
              </a:spcBef>
              <a:spcAft>
                <a:spcPts val="0"/>
              </a:spcAft>
              <a:buSzPts val="2800"/>
              <a:buFont typeface="Raleway"/>
              <a:buNone/>
              <a:defRPr sz="2800" b="1">
                <a:latin typeface="Raleway"/>
                <a:ea typeface="Raleway"/>
                <a:cs typeface="Raleway"/>
                <a:sym typeface="Raleway"/>
              </a:defRPr>
            </a:lvl5pPr>
            <a:lvl6pPr lvl="5" rtl="0">
              <a:spcBef>
                <a:spcPts val="0"/>
              </a:spcBef>
              <a:spcAft>
                <a:spcPts val="0"/>
              </a:spcAft>
              <a:buSzPts val="2800"/>
              <a:buFont typeface="Raleway"/>
              <a:buNone/>
              <a:defRPr sz="2800" b="1">
                <a:latin typeface="Raleway"/>
                <a:ea typeface="Raleway"/>
                <a:cs typeface="Raleway"/>
                <a:sym typeface="Raleway"/>
              </a:defRPr>
            </a:lvl6pPr>
            <a:lvl7pPr lvl="6" rtl="0">
              <a:spcBef>
                <a:spcPts val="0"/>
              </a:spcBef>
              <a:spcAft>
                <a:spcPts val="0"/>
              </a:spcAft>
              <a:buSzPts val="2800"/>
              <a:buFont typeface="Raleway"/>
              <a:buNone/>
              <a:defRPr sz="2800" b="1">
                <a:latin typeface="Raleway"/>
                <a:ea typeface="Raleway"/>
                <a:cs typeface="Raleway"/>
                <a:sym typeface="Raleway"/>
              </a:defRPr>
            </a:lvl7pPr>
            <a:lvl8pPr lvl="7" rtl="0">
              <a:spcBef>
                <a:spcPts val="0"/>
              </a:spcBef>
              <a:spcAft>
                <a:spcPts val="0"/>
              </a:spcAft>
              <a:buSzPts val="2800"/>
              <a:buFont typeface="Raleway"/>
              <a:buNone/>
              <a:defRPr sz="2800" b="1">
                <a:latin typeface="Raleway"/>
                <a:ea typeface="Raleway"/>
                <a:cs typeface="Raleway"/>
                <a:sym typeface="Raleway"/>
              </a:defRPr>
            </a:lvl8pPr>
            <a:lvl9pPr lvl="8" rtl="0">
              <a:spcBef>
                <a:spcPts val="0"/>
              </a:spcBef>
              <a:spcAft>
                <a:spcPts val="0"/>
              </a:spcAft>
              <a:buSzPts val="2800"/>
              <a:buFont typeface="Raleway"/>
              <a:buNone/>
              <a:defRPr sz="2800" b="1">
                <a:latin typeface="Raleway"/>
                <a:ea typeface="Raleway"/>
                <a:cs typeface="Raleway"/>
                <a:sym typeface="Raleway"/>
              </a:defRPr>
            </a:lvl9pPr>
          </a:lstStyle>
          <a:p>
            <a:endParaRPr/>
          </a:p>
        </p:txBody>
      </p:sp>
      <p:sp>
        <p:nvSpPr>
          <p:cNvPr id="84" name="Google Shape;84;p1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1150" rtl="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marL="914400" lvl="1" indent="-29845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marL="1371600" lvl="2" indent="-29845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marL="1828800" lvl="3" indent="-29845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marL="2286000" lvl="4" indent="-29845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marL="2743200" lvl="5" indent="-29845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marL="3200400" lvl="6" indent="-29845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marL="3657600" lvl="7" indent="-29845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marL="4114800" lvl="8" indent="-298450" rtl="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a:endParaRPr/>
          </a:p>
        </p:txBody>
      </p:sp>
      <p:sp>
        <p:nvSpPr>
          <p:cNvPr id="85" name="Google Shape;85;p13"/>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accent1"/>
                </a:solidFill>
                <a:latin typeface="Lato"/>
                <a:ea typeface="Lato"/>
                <a:cs typeface="Lato"/>
                <a:sym typeface="Lato"/>
              </a:defRPr>
            </a:lvl1pPr>
            <a:lvl2pPr lvl="1" algn="r" rtl="0">
              <a:buNone/>
              <a:defRPr sz="1000">
                <a:solidFill>
                  <a:schemeClr val="accent1"/>
                </a:solidFill>
                <a:latin typeface="Lato"/>
                <a:ea typeface="Lato"/>
                <a:cs typeface="Lato"/>
                <a:sym typeface="Lato"/>
              </a:defRPr>
            </a:lvl2pPr>
            <a:lvl3pPr lvl="2" algn="r" rtl="0">
              <a:buNone/>
              <a:defRPr sz="1000">
                <a:solidFill>
                  <a:schemeClr val="accent1"/>
                </a:solidFill>
                <a:latin typeface="Lato"/>
                <a:ea typeface="Lato"/>
                <a:cs typeface="Lato"/>
                <a:sym typeface="Lato"/>
              </a:defRPr>
            </a:lvl3pPr>
            <a:lvl4pPr lvl="3" algn="r" rtl="0">
              <a:buNone/>
              <a:defRPr sz="1000">
                <a:solidFill>
                  <a:schemeClr val="accent1"/>
                </a:solidFill>
                <a:latin typeface="Lato"/>
                <a:ea typeface="Lato"/>
                <a:cs typeface="Lato"/>
                <a:sym typeface="Lato"/>
              </a:defRPr>
            </a:lvl4pPr>
            <a:lvl5pPr lvl="4" algn="r" rtl="0">
              <a:buNone/>
              <a:defRPr sz="1000">
                <a:solidFill>
                  <a:schemeClr val="accent1"/>
                </a:solidFill>
                <a:latin typeface="Lato"/>
                <a:ea typeface="Lato"/>
                <a:cs typeface="Lato"/>
                <a:sym typeface="Lato"/>
              </a:defRPr>
            </a:lvl5pPr>
            <a:lvl6pPr lvl="5" algn="r" rtl="0">
              <a:buNone/>
              <a:defRPr sz="1000">
                <a:solidFill>
                  <a:schemeClr val="accent1"/>
                </a:solidFill>
                <a:latin typeface="Lato"/>
                <a:ea typeface="Lato"/>
                <a:cs typeface="Lato"/>
                <a:sym typeface="Lato"/>
              </a:defRPr>
            </a:lvl6pPr>
            <a:lvl7pPr lvl="6" algn="r" rtl="0">
              <a:buNone/>
              <a:defRPr sz="1000">
                <a:solidFill>
                  <a:schemeClr val="accent1"/>
                </a:solidFill>
                <a:latin typeface="Lato"/>
                <a:ea typeface="Lato"/>
                <a:cs typeface="Lato"/>
                <a:sym typeface="Lato"/>
              </a:defRPr>
            </a:lvl7pPr>
            <a:lvl8pPr lvl="7" algn="r" rtl="0">
              <a:buNone/>
              <a:defRPr sz="1000">
                <a:solidFill>
                  <a:schemeClr val="accent1"/>
                </a:solidFill>
                <a:latin typeface="Lato"/>
                <a:ea typeface="Lato"/>
                <a:cs typeface="Lato"/>
                <a:sym typeface="Lato"/>
              </a:defRPr>
            </a:lvl8pPr>
            <a:lvl9pPr lvl="8" algn="r" rtl="0">
              <a:buNone/>
              <a:defRPr sz="1000">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id"/>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spec.openapis.org/oas/v3.0.3#openapi-object" TargetMode="External"/><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hyperlink" Target="https://www.openapis.org/" TargetMode="External"/><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hyperlink" Target="https://swagger.io/specification/" TargetMode="External"/><Relationship Id="rId4" Type="http://schemas.openxmlformats.org/officeDocument/2006/relationships/hyperlink" Target="https://github.com/OAI/OpenAPI-Specification"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hyperlink" Target="https://www.json.org/" TargetMode="External"/><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hyperlink" Target="https://yaml.org/" TargetMode="External"/></Relationships>
</file>

<file path=ppt/slides/_rels/slide50.xml.rels><?xml version="1.0" encoding="UTF-8" standalone="yes"?>
<Relationships xmlns="http://schemas.openxmlformats.org/package/2006/relationships"><Relationship Id="rId3" Type="http://schemas.openxmlformats.org/officeDocument/2006/relationships/hyperlink" Target="https://json-schema.org/" TargetMode="External"/><Relationship Id="rId2" Type="http://schemas.openxmlformats.org/officeDocument/2006/relationships/notesSlide" Target="../notesSlides/notesSlide50.xml"/><Relationship Id="rId1" Type="http://schemas.openxmlformats.org/officeDocument/2006/relationships/slideLayout" Target="../slideLayouts/slideLayout3.xml"/><Relationship Id="rId4" Type="http://schemas.openxmlformats.org/officeDocument/2006/relationships/hyperlink" Target="https://json-schema.org/draft/2020-12/json-schema-core.html" TargetMode="External"/></Relationships>
</file>

<file path=ppt/slides/_rels/slide5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1.xml"/><Relationship Id="rId1" Type="http://schemas.openxmlformats.org/officeDocument/2006/relationships/slideLayout" Target="../slideLayouts/slideLayout3.xml"/><Relationship Id="rId4" Type="http://schemas.openxmlformats.org/officeDocument/2006/relationships/image" Target="../media/image27.png"/></Relationships>
</file>

<file path=ppt/slides/_rels/slide52.xml.rels><?xml version="1.0" encoding="UTF-8" standalone="yes"?>
<Relationships xmlns="http://schemas.openxmlformats.org/package/2006/relationships"><Relationship Id="rId3" Type="http://schemas.openxmlformats.org/officeDocument/2006/relationships/hyperlink" Target="https://json-schema.org/draft/2020-12/json-schema-validation.html" TargetMode="External"/><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3.xml"/><Relationship Id="rId1" Type="http://schemas.openxmlformats.org/officeDocument/2006/relationships/slideLayout" Target="../slideLayouts/slideLayout3.xml"/><Relationship Id="rId4" Type="http://schemas.openxmlformats.org/officeDocument/2006/relationships/image" Target="../media/image29.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editor.swagger.io/" TargetMode="External"/><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hyperlink" Target="https://marketplace.visualstudio.com/items?itemName=42Crunch.vscode-openapi" TargetMode="External"/><Relationship Id="rId4" Type="http://schemas.openxmlformats.org/officeDocument/2006/relationships/hyperlink" Target="https://www.jetbrains.com/help/idea/openapi.html" TargetMode="Externa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2.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73.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76.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79.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80.xml"/><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81.xml"/><Relationship Id="rId1" Type="http://schemas.openxmlformats.org/officeDocument/2006/relationships/slideLayout" Target="../slideLayouts/slideLayout3.xml"/><Relationship Id="rId4" Type="http://schemas.openxmlformats.org/officeDocument/2006/relationships/image" Target="../media/image44.png"/></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84.xml"/><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85.xml"/><Relationship Id="rId1" Type="http://schemas.openxmlformats.org/officeDocument/2006/relationships/slideLayout" Target="../slideLayouts/slideLayout3.xml"/><Relationship Id="rId4" Type="http://schemas.openxmlformats.org/officeDocument/2006/relationships/image" Target="../media/image47.png"/></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88.xml"/><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89.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90.xml"/><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91.xml"/><Relationship Id="rId1" Type="http://schemas.openxmlformats.org/officeDocument/2006/relationships/slideLayout" Target="../slideLayouts/slideLayout3.xml"/><Relationship Id="rId5" Type="http://schemas.openxmlformats.org/officeDocument/2006/relationships/image" Target="../media/image53.png"/><Relationship Id="rId4" Type="http://schemas.openxmlformats.org/officeDocument/2006/relationships/image" Target="../media/image52.png"/></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hyperlink" Target="https://editor.swagger.io/" TargetMode="External"/><Relationship Id="rId2" Type="http://schemas.openxmlformats.org/officeDocument/2006/relationships/notesSlide" Target="../notesSlides/notesSlide93.xml"/><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94.xml"/><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28"/>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Sebelum Belajar</a:t>
            </a:r>
            <a:endParaRPr/>
          </a:p>
        </p:txBody>
      </p:sp>
      <p:sp>
        <p:nvSpPr>
          <p:cNvPr id="183" name="Google Shape;183;p28"/>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HTTP</a:t>
            </a:r>
            <a:endParaRPr/>
          </a:p>
          <a:p>
            <a:pPr marL="457200" lvl="0" indent="-311150" algn="l" rtl="0">
              <a:spcBef>
                <a:spcPts val="0"/>
              </a:spcBef>
              <a:spcAft>
                <a:spcPts val="0"/>
              </a:spcAft>
              <a:buSzPts val="1300"/>
              <a:buChar char="●"/>
            </a:pPr>
            <a:r>
              <a:rPr lang="id"/>
              <a:t>RESTful API</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37"/>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OpenAPI Tipe Data (2)</a:t>
            </a:r>
            <a:endParaRPr/>
          </a:p>
        </p:txBody>
      </p:sp>
      <p:pic>
        <p:nvPicPr>
          <p:cNvPr id="235" name="Google Shape;235;p37"/>
          <p:cNvPicPr preferRelativeResize="0"/>
          <p:nvPr/>
        </p:nvPicPr>
        <p:blipFill>
          <a:blip r:embed="rId3">
            <a:alphaModFix/>
          </a:blip>
          <a:stretch>
            <a:fillRect/>
          </a:stretch>
        </p:blipFill>
        <p:spPr>
          <a:xfrm>
            <a:off x="152400" y="2006250"/>
            <a:ext cx="8730435" cy="298485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38"/>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Document</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p39"/>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Document</a:t>
            </a:r>
            <a:endParaRPr/>
          </a:p>
        </p:txBody>
      </p:sp>
      <p:sp>
        <p:nvSpPr>
          <p:cNvPr id="246" name="Google Shape;246;p39"/>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OpenAPI sangatlah sederhana, kita hanya perlu membuat satu file berisi semua data OpenAPI nya</a:t>
            </a:r>
            <a:endParaRPr/>
          </a:p>
          <a:p>
            <a:pPr marL="457200" lvl="0" indent="-311150" algn="l" rtl="0">
              <a:spcBef>
                <a:spcPts val="0"/>
              </a:spcBef>
              <a:spcAft>
                <a:spcPts val="0"/>
              </a:spcAft>
              <a:buSzPts val="1300"/>
              <a:buChar char="●"/>
            </a:pPr>
            <a:r>
              <a:rPr lang="id"/>
              <a:t>OpenAPI memiliki struktur yang sudah ditentukan ketika membuat document nya</a:t>
            </a:r>
            <a:endParaRPr/>
          </a:p>
          <a:p>
            <a:pPr marL="457200" lvl="0" indent="-311150" algn="l" rtl="0">
              <a:spcBef>
                <a:spcPts val="0"/>
              </a:spcBef>
              <a:spcAft>
                <a:spcPts val="0"/>
              </a:spcAft>
              <a:buSzPts val="1300"/>
              <a:buChar char="●"/>
            </a:pPr>
            <a:r>
              <a:rPr lang="id"/>
              <a:t>Kita bisa menggunakan JSON atau YAML untuk file nya</a:t>
            </a:r>
            <a:endParaRPr/>
          </a:p>
          <a:p>
            <a:pPr marL="457200" lvl="0" indent="-311150" algn="l" rtl="0">
              <a:spcBef>
                <a:spcPts val="0"/>
              </a:spcBef>
              <a:spcAft>
                <a:spcPts val="0"/>
              </a:spcAft>
              <a:buSzPts val="1300"/>
              <a:buChar char="●"/>
            </a:pPr>
            <a:r>
              <a:rPr lang="id" u="sng">
                <a:solidFill>
                  <a:schemeClr val="hlink"/>
                </a:solidFill>
                <a:hlinkClick r:id="rId3"/>
              </a:rPr>
              <a:t>https://spec.openapis.org/oas/v3.0.3#openapi-object</a:t>
            </a:r>
            <a:r>
              <a:rPr lang="id"/>
              <a:t>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p40"/>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OpenAPI Object (1)</a:t>
            </a:r>
            <a:endParaRPr/>
          </a:p>
        </p:txBody>
      </p:sp>
      <p:pic>
        <p:nvPicPr>
          <p:cNvPr id="252" name="Google Shape;252;p40"/>
          <p:cNvPicPr preferRelativeResize="0"/>
          <p:nvPr/>
        </p:nvPicPr>
        <p:blipFill>
          <a:blip r:embed="rId3">
            <a:alphaModFix/>
          </a:blip>
          <a:stretch>
            <a:fillRect/>
          </a:stretch>
        </p:blipFill>
        <p:spPr>
          <a:xfrm>
            <a:off x="152400" y="2006250"/>
            <a:ext cx="6028804" cy="298484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41"/>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OpenAPI Object (2)</a:t>
            </a:r>
            <a:endParaRPr/>
          </a:p>
        </p:txBody>
      </p:sp>
      <p:pic>
        <p:nvPicPr>
          <p:cNvPr id="258" name="Google Shape;258;p41"/>
          <p:cNvPicPr preferRelativeResize="0"/>
          <p:nvPr/>
        </p:nvPicPr>
        <p:blipFill>
          <a:blip r:embed="rId3">
            <a:alphaModFix/>
          </a:blip>
          <a:stretch>
            <a:fillRect/>
          </a:stretch>
        </p:blipFill>
        <p:spPr>
          <a:xfrm>
            <a:off x="152400" y="2006250"/>
            <a:ext cx="5236466" cy="29848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42"/>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OpenAPI Document</a:t>
            </a:r>
            <a:endParaRPr/>
          </a:p>
        </p:txBody>
      </p:sp>
      <p:pic>
        <p:nvPicPr>
          <p:cNvPr id="264" name="Google Shape;264;p42"/>
          <p:cNvPicPr preferRelativeResize="0"/>
          <p:nvPr/>
        </p:nvPicPr>
        <p:blipFill>
          <a:blip r:embed="rId3">
            <a:alphaModFix/>
          </a:blip>
          <a:stretch>
            <a:fillRect/>
          </a:stretch>
        </p:blipFill>
        <p:spPr>
          <a:xfrm>
            <a:off x="152400" y="2006250"/>
            <a:ext cx="8839200" cy="274846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p43"/>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Info</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p4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Info</a:t>
            </a:r>
            <a:endParaRPr/>
          </a:p>
        </p:txBody>
      </p:sp>
      <p:sp>
        <p:nvSpPr>
          <p:cNvPr id="275" name="Google Shape;275;p44"/>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Info merupakan bagian dari informasi metadata tentang API yang kita buat</a:t>
            </a:r>
            <a:endParaRPr/>
          </a:p>
          <a:p>
            <a:pPr marL="457200" lvl="0" indent="-311150" algn="l" rtl="0">
              <a:spcBef>
                <a:spcPts val="0"/>
              </a:spcBef>
              <a:spcAft>
                <a:spcPts val="0"/>
              </a:spcAft>
              <a:buSzPts val="1300"/>
              <a:buChar char="●"/>
            </a:pPr>
            <a:r>
              <a:rPr lang="id"/>
              <a:t>Kita bisa memasukkan author, lisensi, dan lain-lain</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4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Info Object</a:t>
            </a:r>
            <a:endParaRPr/>
          </a:p>
        </p:txBody>
      </p:sp>
      <p:pic>
        <p:nvPicPr>
          <p:cNvPr id="281" name="Google Shape;281;p45"/>
          <p:cNvPicPr preferRelativeResize="0"/>
          <p:nvPr/>
        </p:nvPicPr>
        <p:blipFill>
          <a:blip r:embed="rId3">
            <a:alphaModFix/>
          </a:blip>
          <a:stretch>
            <a:fillRect/>
          </a:stretch>
        </p:blipFill>
        <p:spPr>
          <a:xfrm>
            <a:off x="152400" y="2006250"/>
            <a:ext cx="6152443" cy="298484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p46"/>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Contact Object</a:t>
            </a:r>
            <a:endParaRPr/>
          </a:p>
        </p:txBody>
      </p:sp>
      <p:pic>
        <p:nvPicPr>
          <p:cNvPr id="287" name="Google Shape;287;p46"/>
          <p:cNvPicPr preferRelativeResize="0"/>
          <p:nvPr/>
        </p:nvPicPr>
        <p:blipFill>
          <a:blip r:embed="rId3">
            <a:alphaModFix/>
          </a:blip>
          <a:stretch>
            <a:fillRect/>
          </a:stretch>
        </p:blipFill>
        <p:spPr>
          <a:xfrm>
            <a:off x="152400" y="2006250"/>
            <a:ext cx="8839201" cy="1709057"/>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29"/>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Agenda</a:t>
            </a:r>
            <a:endParaRPr/>
          </a:p>
        </p:txBody>
      </p:sp>
      <p:sp>
        <p:nvSpPr>
          <p:cNvPr id="189" name="Google Shape;189;p29"/>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Pengenalan OpenAPI</a:t>
            </a:r>
            <a:endParaRPr/>
          </a:p>
          <a:p>
            <a:pPr marL="457200" lvl="0" indent="-311150" algn="l" rtl="0">
              <a:spcBef>
                <a:spcPts val="0"/>
              </a:spcBef>
              <a:spcAft>
                <a:spcPts val="0"/>
              </a:spcAft>
              <a:buSzPts val="1300"/>
              <a:buChar char="●"/>
            </a:pPr>
            <a:r>
              <a:rPr lang="id"/>
              <a:t>Tipe Data</a:t>
            </a:r>
            <a:endParaRPr/>
          </a:p>
          <a:p>
            <a:pPr marL="457200" lvl="0" indent="-311150" algn="l" rtl="0">
              <a:spcBef>
                <a:spcPts val="0"/>
              </a:spcBef>
              <a:spcAft>
                <a:spcPts val="0"/>
              </a:spcAft>
              <a:buSzPts val="1300"/>
              <a:buChar char="●"/>
            </a:pPr>
            <a:r>
              <a:rPr lang="id"/>
              <a:t>Document</a:t>
            </a:r>
            <a:endParaRPr/>
          </a:p>
          <a:p>
            <a:pPr marL="457200" lvl="0" indent="-311150" algn="l" rtl="0">
              <a:spcBef>
                <a:spcPts val="0"/>
              </a:spcBef>
              <a:spcAft>
                <a:spcPts val="0"/>
              </a:spcAft>
              <a:buSzPts val="1300"/>
              <a:buChar char="●"/>
            </a:pPr>
            <a:r>
              <a:rPr lang="id"/>
              <a:t>Info</a:t>
            </a:r>
            <a:endParaRPr/>
          </a:p>
          <a:p>
            <a:pPr marL="457200" lvl="0" indent="-311150" algn="l" rtl="0">
              <a:spcBef>
                <a:spcPts val="0"/>
              </a:spcBef>
              <a:spcAft>
                <a:spcPts val="0"/>
              </a:spcAft>
              <a:buSzPts val="1300"/>
              <a:buChar char="●"/>
            </a:pPr>
            <a:r>
              <a:rPr lang="id"/>
              <a:t>Component</a:t>
            </a:r>
            <a:endParaRPr/>
          </a:p>
          <a:p>
            <a:pPr marL="457200" lvl="0" indent="-311150" algn="l" rtl="0">
              <a:spcBef>
                <a:spcPts val="0"/>
              </a:spcBef>
              <a:spcAft>
                <a:spcPts val="0"/>
              </a:spcAft>
              <a:buSzPts val="1300"/>
              <a:buChar char="●"/>
            </a:pPr>
            <a:r>
              <a:rPr lang="id"/>
              <a:t>Path</a:t>
            </a:r>
            <a:endParaRPr/>
          </a:p>
          <a:p>
            <a:pPr marL="457200" lvl="0" indent="-311150" algn="l" rtl="0">
              <a:spcBef>
                <a:spcPts val="0"/>
              </a:spcBef>
              <a:spcAft>
                <a:spcPts val="0"/>
              </a:spcAft>
              <a:buSzPts val="1300"/>
              <a:buChar char="●"/>
            </a:pPr>
            <a:r>
              <a:rPr lang="id"/>
              <a:t>Tag</a:t>
            </a:r>
            <a:endParaRPr/>
          </a:p>
          <a:p>
            <a:pPr marL="457200" lvl="0" indent="-311150" algn="l" rtl="0">
              <a:spcBef>
                <a:spcPts val="0"/>
              </a:spcBef>
              <a:spcAft>
                <a:spcPts val="0"/>
              </a:spcAft>
              <a:buSzPts val="1300"/>
              <a:buChar char="●"/>
            </a:pPr>
            <a:r>
              <a:rPr lang="id"/>
              <a:t>Security</a:t>
            </a:r>
            <a:endParaRPr/>
          </a:p>
          <a:p>
            <a:pPr marL="457200" lvl="0" indent="-311150" algn="l" rtl="0">
              <a:spcBef>
                <a:spcPts val="0"/>
              </a:spcBef>
              <a:spcAft>
                <a:spcPts val="0"/>
              </a:spcAft>
              <a:buSzPts val="1300"/>
              <a:buChar char="●"/>
            </a:pPr>
            <a:r>
              <a:rPr lang="id"/>
              <a:t>Dan lain-lain</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p47"/>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License Object</a:t>
            </a:r>
            <a:endParaRPr/>
          </a:p>
        </p:txBody>
      </p:sp>
      <p:pic>
        <p:nvPicPr>
          <p:cNvPr id="293" name="Google Shape;293;p47"/>
          <p:cNvPicPr preferRelativeResize="0"/>
          <p:nvPr/>
        </p:nvPicPr>
        <p:blipFill>
          <a:blip r:embed="rId3">
            <a:alphaModFix/>
          </a:blip>
          <a:stretch>
            <a:fillRect/>
          </a:stretch>
        </p:blipFill>
        <p:spPr>
          <a:xfrm>
            <a:off x="152400" y="2006250"/>
            <a:ext cx="8839201" cy="109008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Google Shape;298;p48"/>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Info</a:t>
            </a:r>
            <a:endParaRPr/>
          </a:p>
        </p:txBody>
      </p:sp>
      <p:pic>
        <p:nvPicPr>
          <p:cNvPr id="3" name="Picture 2">
            <a:extLst>
              <a:ext uri="{FF2B5EF4-FFF2-40B4-BE49-F238E27FC236}">
                <a16:creationId xmlns:a16="http://schemas.microsoft.com/office/drawing/2014/main" id="{901D29B8-4F52-3B3C-CEFE-B65BD096B835}"/>
              </a:ext>
            </a:extLst>
          </p:cNvPr>
          <p:cNvPicPr>
            <a:picLocks noChangeAspect="1"/>
          </p:cNvPicPr>
          <p:nvPr/>
        </p:nvPicPr>
        <p:blipFill>
          <a:blip r:embed="rId3"/>
          <a:stretch>
            <a:fillRect/>
          </a:stretch>
        </p:blipFill>
        <p:spPr>
          <a:xfrm>
            <a:off x="548146" y="1828337"/>
            <a:ext cx="6754168" cy="3315163"/>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p49"/>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Server</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Google Shape;309;p50"/>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Server</a:t>
            </a:r>
            <a:endParaRPr/>
          </a:p>
        </p:txBody>
      </p:sp>
      <p:sp>
        <p:nvSpPr>
          <p:cNvPr id="310" name="Google Shape;310;p50"/>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Saat kita membuat API sudah pasti terdapat server RESTful API yang nanti akan kita buat</a:t>
            </a:r>
            <a:endParaRPr/>
          </a:p>
          <a:p>
            <a:pPr marL="457200" lvl="0" indent="-311150" algn="l" rtl="0">
              <a:spcBef>
                <a:spcPts val="0"/>
              </a:spcBef>
              <a:spcAft>
                <a:spcPts val="0"/>
              </a:spcAft>
              <a:buSzPts val="1300"/>
              <a:buChar char="●"/>
            </a:pPr>
            <a:r>
              <a:rPr lang="id"/>
              <a:t>Kita bisa memberitahu server yang tersedia di OpenAPI</a:t>
            </a:r>
            <a:endParaRPr/>
          </a:p>
          <a:p>
            <a:pPr marL="457200" lvl="0" indent="-311150" algn="l" rtl="0">
              <a:spcBef>
                <a:spcPts val="0"/>
              </a:spcBef>
              <a:spcAft>
                <a:spcPts val="0"/>
              </a:spcAft>
              <a:buSzPts val="1300"/>
              <a:buChar char="●"/>
            </a:pPr>
            <a:r>
              <a:rPr lang="id"/>
              <a:t>Misal, terdapat server development, staging, production dan lain-lain</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Google Shape;315;p51"/>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Server Object</a:t>
            </a:r>
            <a:endParaRPr/>
          </a:p>
        </p:txBody>
      </p:sp>
      <p:pic>
        <p:nvPicPr>
          <p:cNvPr id="316" name="Google Shape;316;p51"/>
          <p:cNvPicPr preferRelativeResize="0"/>
          <p:nvPr/>
        </p:nvPicPr>
        <p:blipFill>
          <a:blip r:embed="rId3">
            <a:alphaModFix/>
          </a:blip>
          <a:stretch>
            <a:fillRect/>
          </a:stretch>
        </p:blipFill>
        <p:spPr>
          <a:xfrm>
            <a:off x="152400" y="2006250"/>
            <a:ext cx="8165335" cy="29848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p52"/>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Server</a:t>
            </a:r>
            <a:endParaRPr/>
          </a:p>
        </p:txBody>
      </p:sp>
      <p:pic>
        <p:nvPicPr>
          <p:cNvPr id="3" name="Picture 2">
            <a:extLst>
              <a:ext uri="{FF2B5EF4-FFF2-40B4-BE49-F238E27FC236}">
                <a16:creationId xmlns:a16="http://schemas.microsoft.com/office/drawing/2014/main" id="{3C37D408-8755-D8CA-19A5-D9882EEADF63}"/>
              </a:ext>
            </a:extLst>
          </p:cNvPr>
          <p:cNvPicPr>
            <a:picLocks noChangeAspect="1"/>
          </p:cNvPicPr>
          <p:nvPr/>
        </p:nvPicPr>
        <p:blipFill>
          <a:blip r:embed="rId3"/>
          <a:stretch>
            <a:fillRect/>
          </a:stretch>
        </p:blipFill>
        <p:spPr>
          <a:xfrm>
            <a:off x="605511" y="1926931"/>
            <a:ext cx="6174430" cy="2984066"/>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27" name="Google Shape;327;p53"/>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External Documentation</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2" name="Google Shape;332;p5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External Documentation</a:t>
            </a:r>
            <a:endParaRPr/>
          </a:p>
        </p:txBody>
      </p:sp>
      <p:sp>
        <p:nvSpPr>
          <p:cNvPr id="333" name="Google Shape;333;p54"/>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External documentation merupakan bagian dalam OpenAPI jika kita ingin menambahkan link tambahan dalam OpenAPI</a:t>
            </a:r>
            <a:endParaRPr/>
          </a:p>
          <a:p>
            <a:pPr marL="457200" lvl="0" indent="-311150" algn="l" rtl="0">
              <a:spcBef>
                <a:spcPts val="0"/>
              </a:spcBef>
              <a:spcAft>
                <a:spcPts val="0"/>
              </a:spcAft>
              <a:buSzPts val="1300"/>
              <a:buChar char="●"/>
            </a:pPr>
            <a:r>
              <a:rPr lang="id"/>
              <a:t>Bisa menuju link documentation lain, atau mungkin link menuju website</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8" name="Google Shape;338;p5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External Documentation Object</a:t>
            </a:r>
            <a:endParaRPr/>
          </a:p>
        </p:txBody>
      </p:sp>
      <p:pic>
        <p:nvPicPr>
          <p:cNvPr id="339" name="Google Shape;339;p55"/>
          <p:cNvPicPr preferRelativeResize="0"/>
          <p:nvPr/>
        </p:nvPicPr>
        <p:blipFill>
          <a:blip r:embed="rId3">
            <a:alphaModFix/>
          </a:blip>
          <a:stretch>
            <a:fillRect/>
          </a:stretch>
        </p:blipFill>
        <p:spPr>
          <a:xfrm>
            <a:off x="152400" y="2006250"/>
            <a:ext cx="8839202" cy="1509397"/>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Google Shape;350;p57"/>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Path</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30"/>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Pengenalan OpenAPI</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5" name="Google Shape;355;p58"/>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Path</a:t>
            </a:r>
            <a:endParaRPr/>
          </a:p>
        </p:txBody>
      </p:sp>
      <p:sp>
        <p:nvSpPr>
          <p:cNvPr id="356" name="Google Shape;356;p58"/>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Path merupakan representasi endpoint API di OpenAPI</a:t>
            </a:r>
            <a:endParaRPr/>
          </a:p>
          <a:p>
            <a:pPr marL="457200" lvl="0" indent="-311150" algn="l" rtl="0">
              <a:spcBef>
                <a:spcPts val="0"/>
              </a:spcBef>
              <a:spcAft>
                <a:spcPts val="0"/>
              </a:spcAft>
              <a:buSzPts val="1300"/>
              <a:buChar char="●"/>
            </a:pPr>
            <a:r>
              <a:rPr lang="id"/>
              <a:t>Pada Path, kita tidak perlu menuliskan seluruh URL, cukup url di belakang setelah lokasi server</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Google Shape;361;p59"/>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Path Object</a:t>
            </a:r>
            <a:endParaRPr/>
          </a:p>
        </p:txBody>
      </p:sp>
      <p:pic>
        <p:nvPicPr>
          <p:cNvPr id="362" name="Google Shape;362;p59"/>
          <p:cNvPicPr preferRelativeResize="0"/>
          <p:nvPr/>
        </p:nvPicPr>
        <p:blipFill>
          <a:blip r:embed="rId3">
            <a:alphaModFix/>
          </a:blip>
          <a:stretch>
            <a:fillRect/>
          </a:stretch>
        </p:blipFill>
        <p:spPr>
          <a:xfrm>
            <a:off x="152400" y="2006250"/>
            <a:ext cx="8839201" cy="2174638"/>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Google Shape;367;p60"/>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Path Item Object (1)</a:t>
            </a:r>
            <a:endParaRPr/>
          </a:p>
        </p:txBody>
      </p:sp>
      <p:pic>
        <p:nvPicPr>
          <p:cNvPr id="368" name="Google Shape;368;p60"/>
          <p:cNvPicPr preferRelativeResize="0"/>
          <p:nvPr/>
        </p:nvPicPr>
        <p:blipFill>
          <a:blip r:embed="rId3">
            <a:alphaModFix/>
          </a:blip>
          <a:stretch>
            <a:fillRect/>
          </a:stretch>
        </p:blipFill>
        <p:spPr>
          <a:xfrm>
            <a:off x="152400" y="2006250"/>
            <a:ext cx="8839196" cy="2707208"/>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p61"/>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Path Item Object (2)</a:t>
            </a:r>
            <a:endParaRPr/>
          </a:p>
        </p:txBody>
      </p:sp>
      <p:pic>
        <p:nvPicPr>
          <p:cNvPr id="374" name="Google Shape;374;p61"/>
          <p:cNvPicPr preferRelativeResize="0"/>
          <p:nvPr/>
        </p:nvPicPr>
        <p:blipFill>
          <a:blip r:embed="rId3">
            <a:alphaModFix/>
          </a:blip>
          <a:stretch>
            <a:fillRect/>
          </a:stretch>
        </p:blipFill>
        <p:spPr>
          <a:xfrm>
            <a:off x="152400" y="2006250"/>
            <a:ext cx="8839201" cy="2841172"/>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Google Shape;379;p62"/>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Path Operation</a:t>
            </a:r>
            <a:endParaRPr/>
          </a:p>
        </p:txBody>
      </p:sp>
      <p:pic>
        <p:nvPicPr>
          <p:cNvPr id="380" name="Google Shape;380;p62"/>
          <p:cNvPicPr preferRelativeResize="0"/>
          <p:nvPr/>
        </p:nvPicPr>
        <p:blipFill>
          <a:blip r:embed="rId3">
            <a:alphaModFix/>
          </a:blip>
          <a:stretch>
            <a:fillRect/>
          </a:stretch>
        </p:blipFill>
        <p:spPr>
          <a:xfrm>
            <a:off x="3358225" y="638025"/>
            <a:ext cx="5371825" cy="436095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Google Shape;385;p63"/>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Path</a:t>
            </a:r>
            <a:endParaRPr/>
          </a:p>
        </p:txBody>
      </p:sp>
      <p:pic>
        <p:nvPicPr>
          <p:cNvPr id="386" name="Google Shape;386;p63"/>
          <p:cNvPicPr preferRelativeResize="0"/>
          <p:nvPr/>
        </p:nvPicPr>
        <p:blipFill>
          <a:blip r:embed="rId3">
            <a:alphaModFix/>
          </a:blip>
          <a:stretch>
            <a:fillRect/>
          </a:stretch>
        </p:blipFill>
        <p:spPr>
          <a:xfrm>
            <a:off x="152400" y="2006250"/>
            <a:ext cx="8007182" cy="2984849"/>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391" name="Google Shape;391;p64"/>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Operation</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Google Shape;396;p6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Operation</a:t>
            </a:r>
            <a:endParaRPr/>
          </a:p>
        </p:txBody>
      </p:sp>
      <p:sp>
        <p:nvSpPr>
          <p:cNvPr id="397" name="Google Shape;397;p65"/>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Setiap Path yang kita buat di OpenAPI, bisa memiliki lebih dari satu Operation</a:t>
            </a:r>
            <a:endParaRPr/>
          </a:p>
          <a:p>
            <a:pPr marL="457200" lvl="0" indent="-311150" algn="l" rtl="0">
              <a:spcBef>
                <a:spcPts val="0"/>
              </a:spcBef>
              <a:spcAft>
                <a:spcPts val="0"/>
              </a:spcAft>
              <a:buSzPts val="1300"/>
              <a:buChar char="●"/>
            </a:pPr>
            <a:r>
              <a:rPr lang="id"/>
              <a:t>Hal ini dikarenakan, dalam HTTP, satu URL bisa memiliki beberapa HTTP Method</a:t>
            </a:r>
            <a:endParaRPr/>
          </a:p>
          <a:p>
            <a:pPr marL="457200" lvl="0" indent="-311150" algn="l" rtl="0">
              <a:spcBef>
                <a:spcPts val="0"/>
              </a:spcBef>
              <a:spcAft>
                <a:spcPts val="0"/>
              </a:spcAft>
              <a:buSzPts val="1300"/>
              <a:buChar char="●"/>
            </a:pPr>
            <a:r>
              <a:rPr lang="id"/>
              <a:t>Misal url untuk mengambil semua data dan membuat data baru, mungkin url nya sama, yang membedakan adalah HTTP Method nya, GET untuk mengambil data, POST untuk membuat data</a:t>
            </a:r>
            <a:endParaRPr/>
          </a:p>
          <a:p>
            <a:pPr marL="457200" lvl="0" indent="-311150" algn="l" rtl="0">
              <a:spcBef>
                <a:spcPts val="0"/>
              </a:spcBef>
              <a:spcAft>
                <a:spcPts val="0"/>
              </a:spcAft>
              <a:buSzPts val="1300"/>
              <a:buChar char="●"/>
            </a:pPr>
            <a:r>
              <a:rPr lang="id"/>
              <a:t>Inti dari API Documentation adalah dokumentasi operation yang terdapat pada RESTful API yang kita buat</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66"/>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Operation Object (1)</a:t>
            </a:r>
            <a:endParaRPr/>
          </a:p>
        </p:txBody>
      </p:sp>
      <p:pic>
        <p:nvPicPr>
          <p:cNvPr id="403" name="Google Shape;403;p66"/>
          <p:cNvPicPr preferRelativeResize="0"/>
          <p:nvPr/>
        </p:nvPicPr>
        <p:blipFill>
          <a:blip r:embed="rId3">
            <a:alphaModFix/>
          </a:blip>
          <a:stretch>
            <a:fillRect/>
          </a:stretch>
        </p:blipFill>
        <p:spPr>
          <a:xfrm>
            <a:off x="152400" y="2006250"/>
            <a:ext cx="6082479" cy="298485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sp>
        <p:nvSpPr>
          <p:cNvPr id="408" name="Google Shape;408;p67"/>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Operation Object (2)</a:t>
            </a:r>
            <a:endParaRPr/>
          </a:p>
        </p:txBody>
      </p:sp>
      <p:pic>
        <p:nvPicPr>
          <p:cNvPr id="409" name="Google Shape;409;p67"/>
          <p:cNvPicPr preferRelativeResize="0"/>
          <p:nvPr/>
        </p:nvPicPr>
        <p:blipFill>
          <a:blip r:embed="rId3">
            <a:alphaModFix/>
          </a:blip>
          <a:stretch>
            <a:fillRect/>
          </a:stretch>
        </p:blipFill>
        <p:spPr>
          <a:xfrm>
            <a:off x="152400" y="2006250"/>
            <a:ext cx="6089696" cy="298485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31"/>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Pengenalan OpenAPI</a:t>
            </a:r>
            <a:endParaRPr/>
          </a:p>
        </p:txBody>
      </p:sp>
      <p:sp>
        <p:nvSpPr>
          <p:cNvPr id="200" name="Google Shape;200;p31"/>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OpenAPI merupakan standar spesifikasi, tidak tergantung bahasa pemrograman apapun, untuk membuat dokumentasi RESTful API.</a:t>
            </a:r>
            <a:endParaRPr/>
          </a:p>
          <a:p>
            <a:pPr marL="457200" lvl="0" indent="-311150" algn="l" rtl="0">
              <a:spcBef>
                <a:spcPts val="0"/>
              </a:spcBef>
              <a:spcAft>
                <a:spcPts val="0"/>
              </a:spcAft>
              <a:buSzPts val="1300"/>
              <a:buChar char="●"/>
            </a:pPr>
            <a:r>
              <a:rPr lang="id"/>
              <a:t>OpenAPI dibuat agar pengguna RESTful API tidak perlu mengakses kode aplikasi dan membaca dokumen manual (misal dalam bentuk doc, pdf) untuk memahami RESTful API yang dibuat</a:t>
            </a:r>
            <a:endParaRPr/>
          </a:p>
          <a:p>
            <a:pPr marL="457200" lvl="0" indent="-311150" algn="l" rtl="0">
              <a:spcBef>
                <a:spcPts val="0"/>
              </a:spcBef>
              <a:spcAft>
                <a:spcPts val="0"/>
              </a:spcAft>
              <a:buSzPts val="1300"/>
              <a:buChar char="●"/>
            </a:pPr>
            <a:r>
              <a:rPr lang="id"/>
              <a:t>OpenAPI bisa menggunakan tool untuk menampilkan secara visual, bahkan untuk membuat kode program client atau server</a:t>
            </a:r>
            <a:endParaRPr/>
          </a:p>
          <a:p>
            <a:pPr marL="457200" lvl="0" indent="-311150" algn="l" rtl="0">
              <a:spcBef>
                <a:spcPts val="0"/>
              </a:spcBef>
              <a:spcAft>
                <a:spcPts val="0"/>
              </a:spcAft>
              <a:buSzPts val="1300"/>
              <a:buChar char="●"/>
            </a:pPr>
            <a:r>
              <a:rPr lang="id" u="sng">
                <a:solidFill>
                  <a:schemeClr val="hlink"/>
                </a:solidFill>
                <a:hlinkClick r:id="rId3"/>
              </a:rPr>
              <a:t>https://www.openapis.org/</a:t>
            </a:r>
            <a:r>
              <a:rPr lang="id"/>
              <a:t> </a:t>
            </a:r>
            <a:endParaRPr/>
          </a:p>
          <a:p>
            <a:pPr marL="457200" lvl="0" indent="-311150" algn="l" rtl="0">
              <a:spcBef>
                <a:spcPts val="0"/>
              </a:spcBef>
              <a:spcAft>
                <a:spcPts val="0"/>
              </a:spcAft>
              <a:buSzPts val="1300"/>
              <a:buChar char="●"/>
            </a:pPr>
            <a:r>
              <a:rPr lang="id" u="sng">
                <a:solidFill>
                  <a:schemeClr val="hlink"/>
                </a:solidFill>
                <a:hlinkClick r:id="rId4"/>
              </a:rPr>
              <a:t>https://github.com/OAI/OpenAPI-Specification</a:t>
            </a:r>
            <a:r>
              <a:rPr lang="id"/>
              <a:t> </a:t>
            </a:r>
            <a:endParaRPr/>
          </a:p>
          <a:p>
            <a:pPr marL="457200" lvl="0" indent="-311150" algn="l" rtl="0">
              <a:spcBef>
                <a:spcPts val="0"/>
              </a:spcBef>
              <a:spcAft>
                <a:spcPts val="0"/>
              </a:spcAft>
              <a:buSzPts val="1300"/>
              <a:buChar char="●"/>
            </a:pPr>
            <a:r>
              <a:rPr lang="id" u="sng">
                <a:solidFill>
                  <a:schemeClr val="hlink"/>
                </a:solidFill>
                <a:hlinkClick r:id="rId5"/>
              </a:rPr>
              <a:t>https://swagger.io/specification/</a:t>
            </a:r>
            <a:r>
              <a:rPr lang="id"/>
              <a:t> </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sp>
        <p:nvSpPr>
          <p:cNvPr id="414" name="Google Shape;414;p68"/>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Operation Object (3)</a:t>
            </a:r>
            <a:endParaRPr/>
          </a:p>
        </p:txBody>
      </p:sp>
      <p:pic>
        <p:nvPicPr>
          <p:cNvPr id="415" name="Google Shape;415;p68"/>
          <p:cNvPicPr preferRelativeResize="0"/>
          <p:nvPr/>
        </p:nvPicPr>
        <p:blipFill>
          <a:blip r:embed="rId3">
            <a:alphaModFix/>
          </a:blip>
          <a:stretch>
            <a:fillRect/>
          </a:stretch>
        </p:blipFill>
        <p:spPr>
          <a:xfrm>
            <a:off x="152400" y="2006250"/>
            <a:ext cx="4795818" cy="2984851"/>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20" name="Google Shape;420;p69"/>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Operation</a:t>
            </a:r>
            <a:endParaRPr/>
          </a:p>
        </p:txBody>
      </p:sp>
      <p:pic>
        <p:nvPicPr>
          <p:cNvPr id="421" name="Google Shape;421;p69"/>
          <p:cNvPicPr preferRelativeResize="0"/>
          <p:nvPr/>
        </p:nvPicPr>
        <p:blipFill>
          <a:blip r:embed="rId3">
            <a:alphaModFix/>
          </a:blip>
          <a:stretch>
            <a:fillRect/>
          </a:stretch>
        </p:blipFill>
        <p:spPr>
          <a:xfrm>
            <a:off x="152400" y="2006250"/>
            <a:ext cx="8574313" cy="2984849"/>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sp>
        <p:nvSpPr>
          <p:cNvPr id="426" name="Google Shape;426;p70"/>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Parameter</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sp>
        <p:nvSpPr>
          <p:cNvPr id="431" name="Google Shape;431;p71"/>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Parameter</a:t>
            </a:r>
            <a:endParaRPr/>
          </a:p>
        </p:txBody>
      </p:sp>
      <p:sp>
        <p:nvSpPr>
          <p:cNvPr id="432" name="Google Shape;432;p71"/>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Parameter adalah data yang dikirim tidak melalui Request Body</a:t>
            </a:r>
            <a:endParaRPr/>
          </a:p>
          <a:p>
            <a:pPr marL="457200" lvl="0" indent="-311150" algn="l" rtl="0">
              <a:spcBef>
                <a:spcPts val="0"/>
              </a:spcBef>
              <a:spcAft>
                <a:spcPts val="0"/>
              </a:spcAft>
              <a:buSzPts val="1300"/>
              <a:buChar char="●"/>
            </a:pPr>
            <a:r>
              <a:rPr lang="id"/>
              <a:t>Operation bisa memiliki parameter lebih dari satu</a:t>
            </a:r>
            <a:endParaRPr/>
          </a:p>
          <a:p>
            <a:pPr marL="457200" lvl="0" indent="-311150" algn="l" rtl="0">
              <a:spcBef>
                <a:spcPts val="0"/>
              </a:spcBef>
              <a:spcAft>
                <a:spcPts val="0"/>
              </a:spcAft>
              <a:buSzPts val="1300"/>
              <a:buChar char="●"/>
            </a:pPr>
            <a:r>
              <a:rPr lang="id"/>
              <a:t>OpenAPI mendukung beberapa jenis parameter, yaitu Query Parameter, Path Variable, Header, dan Cookie</a:t>
            </a:r>
            <a:endParaRPr/>
          </a:p>
          <a:p>
            <a:pPr marL="457200" lvl="0" indent="-311150" algn="l" rtl="0">
              <a:spcBef>
                <a:spcPts val="0"/>
              </a:spcBef>
              <a:spcAft>
                <a:spcPts val="0"/>
              </a:spcAft>
              <a:buSzPts val="1300"/>
              <a:buChar char="●"/>
            </a:pPr>
            <a:r>
              <a:rPr lang="id"/>
              <a:t>Kita bisa menambahkan parameter pada Operation, sehingga pengguna bisa tahu bahwa ada parameter yang perlu dikirim ketika memanggil Operation tersebut</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36"/>
        <p:cNvGrpSpPr/>
        <p:nvPr/>
      </p:nvGrpSpPr>
      <p:grpSpPr>
        <a:xfrm>
          <a:off x="0" y="0"/>
          <a:ext cx="0" cy="0"/>
          <a:chOff x="0" y="0"/>
          <a:chExt cx="0" cy="0"/>
        </a:xfrm>
      </p:grpSpPr>
      <p:sp>
        <p:nvSpPr>
          <p:cNvPr id="437" name="Google Shape;437;p72"/>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Parameter Object (1)</a:t>
            </a:r>
            <a:endParaRPr/>
          </a:p>
        </p:txBody>
      </p:sp>
      <p:pic>
        <p:nvPicPr>
          <p:cNvPr id="438" name="Google Shape;438;p72"/>
          <p:cNvPicPr preferRelativeResize="0"/>
          <p:nvPr/>
        </p:nvPicPr>
        <p:blipFill>
          <a:blip r:embed="rId3">
            <a:alphaModFix/>
          </a:blip>
          <a:stretch>
            <a:fillRect/>
          </a:stretch>
        </p:blipFill>
        <p:spPr>
          <a:xfrm>
            <a:off x="152400" y="2006250"/>
            <a:ext cx="5798728" cy="2984849"/>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42"/>
        <p:cNvGrpSpPr/>
        <p:nvPr/>
      </p:nvGrpSpPr>
      <p:grpSpPr>
        <a:xfrm>
          <a:off x="0" y="0"/>
          <a:ext cx="0" cy="0"/>
          <a:chOff x="0" y="0"/>
          <a:chExt cx="0" cy="0"/>
        </a:xfrm>
      </p:grpSpPr>
      <p:sp>
        <p:nvSpPr>
          <p:cNvPr id="443" name="Google Shape;443;p73"/>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Parameter Object (2)</a:t>
            </a:r>
            <a:endParaRPr/>
          </a:p>
        </p:txBody>
      </p:sp>
      <p:pic>
        <p:nvPicPr>
          <p:cNvPr id="444" name="Google Shape;444;p73"/>
          <p:cNvPicPr preferRelativeResize="0"/>
          <p:nvPr/>
        </p:nvPicPr>
        <p:blipFill>
          <a:blip r:embed="rId3">
            <a:alphaModFix/>
          </a:blip>
          <a:stretch>
            <a:fillRect/>
          </a:stretch>
        </p:blipFill>
        <p:spPr>
          <a:xfrm>
            <a:off x="152400" y="2006250"/>
            <a:ext cx="6947496" cy="298485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48"/>
        <p:cNvGrpSpPr/>
        <p:nvPr/>
      </p:nvGrpSpPr>
      <p:grpSpPr>
        <a:xfrm>
          <a:off x="0" y="0"/>
          <a:ext cx="0" cy="0"/>
          <a:chOff x="0" y="0"/>
          <a:chExt cx="0" cy="0"/>
        </a:xfrm>
      </p:grpSpPr>
      <p:sp>
        <p:nvSpPr>
          <p:cNvPr id="449" name="Google Shape;449;p7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Parameter (1)</a:t>
            </a:r>
            <a:endParaRPr/>
          </a:p>
        </p:txBody>
      </p:sp>
      <p:pic>
        <p:nvPicPr>
          <p:cNvPr id="450" name="Google Shape;450;p74"/>
          <p:cNvPicPr preferRelativeResize="0"/>
          <p:nvPr/>
        </p:nvPicPr>
        <p:blipFill>
          <a:blip r:embed="rId3">
            <a:alphaModFix/>
          </a:blip>
          <a:stretch>
            <a:fillRect/>
          </a:stretch>
        </p:blipFill>
        <p:spPr>
          <a:xfrm>
            <a:off x="152400" y="2006250"/>
            <a:ext cx="6501656" cy="2984851"/>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54"/>
        <p:cNvGrpSpPr/>
        <p:nvPr/>
      </p:nvGrpSpPr>
      <p:grpSpPr>
        <a:xfrm>
          <a:off x="0" y="0"/>
          <a:ext cx="0" cy="0"/>
          <a:chOff x="0" y="0"/>
          <a:chExt cx="0" cy="0"/>
        </a:xfrm>
      </p:grpSpPr>
      <p:sp>
        <p:nvSpPr>
          <p:cNvPr id="455" name="Google Shape;455;p7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Parameter (2)</a:t>
            </a:r>
            <a:endParaRPr/>
          </a:p>
        </p:txBody>
      </p:sp>
      <p:pic>
        <p:nvPicPr>
          <p:cNvPr id="456" name="Google Shape;456;p75"/>
          <p:cNvPicPr preferRelativeResize="0"/>
          <p:nvPr/>
        </p:nvPicPr>
        <p:blipFill>
          <a:blip r:embed="rId3">
            <a:alphaModFix/>
          </a:blip>
          <a:stretch>
            <a:fillRect/>
          </a:stretch>
        </p:blipFill>
        <p:spPr>
          <a:xfrm>
            <a:off x="152400" y="2006250"/>
            <a:ext cx="7306350" cy="298485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60"/>
        <p:cNvGrpSpPr/>
        <p:nvPr/>
      </p:nvGrpSpPr>
      <p:grpSpPr>
        <a:xfrm>
          <a:off x="0" y="0"/>
          <a:ext cx="0" cy="0"/>
          <a:chOff x="0" y="0"/>
          <a:chExt cx="0" cy="0"/>
        </a:xfrm>
      </p:grpSpPr>
      <p:sp>
        <p:nvSpPr>
          <p:cNvPr id="461" name="Google Shape;461;p76"/>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Schema</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p77"/>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Schema</a:t>
            </a:r>
            <a:endParaRPr/>
          </a:p>
        </p:txBody>
      </p:sp>
      <p:sp>
        <p:nvSpPr>
          <p:cNvPr id="467" name="Google Shape;467;p77"/>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Saat kita membuat parameter, kita mungkin ingin memberitahu tentang tipe data untuk parameter tersebut</a:t>
            </a:r>
            <a:endParaRPr/>
          </a:p>
          <a:p>
            <a:pPr marL="457200" lvl="0" indent="-311150" algn="l" rtl="0">
              <a:spcBef>
                <a:spcPts val="0"/>
              </a:spcBef>
              <a:spcAft>
                <a:spcPts val="0"/>
              </a:spcAft>
              <a:buSzPts val="1300"/>
              <a:buChar char="●"/>
            </a:pPr>
            <a:r>
              <a:rPr lang="id"/>
              <a:t>Parameter memiliki attribute bernama schema, dimana schema sebenarnya sangat kompleks, kita akan bahas secara bertahap</a:t>
            </a:r>
            <a:endParaRPr/>
          </a:p>
          <a:p>
            <a:pPr marL="457200" lvl="0" indent="-311150" algn="l" rtl="0">
              <a:spcBef>
                <a:spcPts val="0"/>
              </a:spcBef>
              <a:spcAft>
                <a:spcPts val="0"/>
              </a:spcAft>
              <a:buSzPts val="1300"/>
              <a:buChar char="●"/>
            </a:pPr>
            <a:r>
              <a:rPr lang="id"/>
              <a:t>Dimulai dari simple schema, misal tipe data yang sebelumnya sudah kita bahas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32"/>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OpenAPI memiliki struktur document yang sudah standar</a:t>
            </a:r>
            <a:endParaRPr/>
          </a:p>
          <a:p>
            <a:pPr marL="457200" lvl="0" indent="-311150" algn="l" rtl="0">
              <a:spcBef>
                <a:spcPts val="0"/>
              </a:spcBef>
              <a:spcAft>
                <a:spcPts val="0"/>
              </a:spcAft>
              <a:buSzPts val="1300"/>
              <a:buChar char="●"/>
            </a:pPr>
            <a:r>
              <a:rPr lang="id"/>
              <a:t>Namun kita diberi dua opsi untuk membuat document nya, bisa menggunakan JSON atau YAML</a:t>
            </a:r>
            <a:endParaRPr/>
          </a:p>
          <a:p>
            <a:pPr marL="457200" lvl="0" indent="-311150" algn="l" rtl="0">
              <a:spcBef>
                <a:spcPts val="0"/>
              </a:spcBef>
              <a:spcAft>
                <a:spcPts val="0"/>
              </a:spcAft>
              <a:buSzPts val="1300"/>
              <a:buChar char="●"/>
            </a:pPr>
            <a:r>
              <a:rPr lang="id" u="sng">
                <a:solidFill>
                  <a:schemeClr val="hlink"/>
                </a:solidFill>
                <a:hlinkClick r:id="rId3"/>
              </a:rPr>
              <a:t>https://www.json.org/</a:t>
            </a:r>
            <a:r>
              <a:rPr lang="id"/>
              <a:t> </a:t>
            </a:r>
            <a:endParaRPr/>
          </a:p>
          <a:p>
            <a:pPr marL="457200" lvl="0" indent="-311150" algn="l" rtl="0">
              <a:spcBef>
                <a:spcPts val="0"/>
              </a:spcBef>
              <a:spcAft>
                <a:spcPts val="0"/>
              </a:spcAft>
              <a:buSzPts val="1300"/>
              <a:buChar char="●"/>
            </a:pPr>
            <a:r>
              <a:rPr lang="id" u="sng">
                <a:solidFill>
                  <a:schemeClr val="hlink"/>
                </a:solidFill>
                <a:hlinkClick r:id="rId4"/>
              </a:rPr>
              <a:t>https://yaml.org/</a:t>
            </a:r>
            <a:r>
              <a:rPr lang="id"/>
              <a:t> </a:t>
            </a:r>
            <a:endParaRPr/>
          </a:p>
        </p:txBody>
      </p:sp>
      <p:sp>
        <p:nvSpPr>
          <p:cNvPr id="206" name="Google Shape;206;p32"/>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Document Structure</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71"/>
        <p:cNvGrpSpPr/>
        <p:nvPr/>
      </p:nvGrpSpPr>
      <p:grpSpPr>
        <a:xfrm>
          <a:off x="0" y="0"/>
          <a:ext cx="0" cy="0"/>
          <a:chOff x="0" y="0"/>
          <a:chExt cx="0" cy="0"/>
        </a:xfrm>
      </p:grpSpPr>
      <p:sp>
        <p:nvSpPr>
          <p:cNvPr id="472" name="Google Shape;472;p78"/>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JSON Schema Specification</a:t>
            </a:r>
            <a:endParaRPr/>
          </a:p>
        </p:txBody>
      </p:sp>
      <p:sp>
        <p:nvSpPr>
          <p:cNvPr id="473" name="Google Shape;473;p78"/>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Schema menggunakan JSON Schema untuk mendefinisikan struktur datanya</a:t>
            </a:r>
            <a:endParaRPr/>
          </a:p>
          <a:p>
            <a:pPr marL="457200" lvl="0" indent="-311150" algn="l" rtl="0">
              <a:spcBef>
                <a:spcPts val="0"/>
              </a:spcBef>
              <a:spcAft>
                <a:spcPts val="0"/>
              </a:spcAft>
              <a:buSzPts val="1300"/>
              <a:buChar char="●"/>
            </a:pPr>
            <a:r>
              <a:rPr lang="id"/>
              <a:t>JSON Schema bisa berisikan tipe sederhana, seperti number, string, boolean dan lain-lain, atau bahkan tipe data kompleks, seperti object dan array (yang akan kita bahas nanti)</a:t>
            </a:r>
            <a:endParaRPr/>
          </a:p>
          <a:p>
            <a:pPr marL="457200" lvl="0" indent="-311150" algn="l" rtl="0">
              <a:spcBef>
                <a:spcPts val="0"/>
              </a:spcBef>
              <a:spcAft>
                <a:spcPts val="0"/>
              </a:spcAft>
              <a:buSzPts val="1300"/>
              <a:buChar char="●"/>
            </a:pPr>
            <a:r>
              <a:rPr lang="id" u="sng">
                <a:solidFill>
                  <a:schemeClr val="hlink"/>
                </a:solidFill>
                <a:hlinkClick r:id="rId3"/>
              </a:rPr>
              <a:t>https://json-schema.org/</a:t>
            </a:r>
            <a:r>
              <a:rPr lang="id"/>
              <a:t> </a:t>
            </a:r>
            <a:endParaRPr/>
          </a:p>
          <a:p>
            <a:pPr marL="457200" lvl="0" indent="-311150" algn="l" rtl="0">
              <a:spcBef>
                <a:spcPts val="0"/>
              </a:spcBef>
              <a:spcAft>
                <a:spcPts val="0"/>
              </a:spcAft>
              <a:buSzPts val="1300"/>
              <a:buChar char="●"/>
            </a:pPr>
            <a:r>
              <a:rPr lang="id" u="sng">
                <a:solidFill>
                  <a:schemeClr val="hlink"/>
                </a:solidFill>
                <a:hlinkClick r:id="rId4"/>
              </a:rPr>
              <a:t>https://json-schema.org/draft/2020-12/json-schema-core.html</a:t>
            </a:r>
            <a:r>
              <a:rPr lang="id"/>
              <a:t> </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478" name="Google Shape;478;p79"/>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Schema</a:t>
            </a:r>
            <a:endParaRPr/>
          </a:p>
        </p:txBody>
      </p:sp>
      <p:pic>
        <p:nvPicPr>
          <p:cNvPr id="479" name="Google Shape;479;p79"/>
          <p:cNvPicPr preferRelativeResize="0"/>
          <p:nvPr/>
        </p:nvPicPr>
        <p:blipFill>
          <a:blip r:embed="rId3">
            <a:alphaModFix/>
          </a:blip>
          <a:stretch>
            <a:fillRect/>
          </a:stretch>
        </p:blipFill>
        <p:spPr>
          <a:xfrm>
            <a:off x="152400" y="2006250"/>
            <a:ext cx="3913210" cy="2984851"/>
          </a:xfrm>
          <a:prstGeom prst="rect">
            <a:avLst/>
          </a:prstGeom>
          <a:noFill/>
          <a:ln>
            <a:noFill/>
          </a:ln>
        </p:spPr>
      </p:pic>
      <p:pic>
        <p:nvPicPr>
          <p:cNvPr id="480" name="Google Shape;480;p79"/>
          <p:cNvPicPr preferRelativeResize="0"/>
          <p:nvPr/>
        </p:nvPicPr>
        <p:blipFill>
          <a:blip r:embed="rId4">
            <a:alphaModFix/>
          </a:blip>
          <a:stretch>
            <a:fillRect/>
          </a:stretch>
        </p:blipFill>
        <p:spPr>
          <a:xfrm>
            <a:off x="4218010" y="2006250"/>
            <a:ext cx="4539749" cy="298485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Google Shape;485;p80"/>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JSON Schema Validation</a:t>
            </a:r>
            <a:endParaRPr/>
          </a:p>
        </p:txBody>
      </p:sp>
      <p:sp>
        <p:nvSpPr>
          <p:cNvPr id="486" name="Google Shape;486;p80"/>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Schema mendukung JSON Schema Validation</a:t>
            </a:r>
            <a:endParaRPr/>
          </a:p>
          <a:p>
            <a:pPr marL="457200" lvl="0" indent="-311150" algn="l" rtl="0">
              <a:spcBef>
                <a:spcPts val="0"/>
              </a:spcBef>
              <a:spcAft>
                <a:spcPts val="0"/>
              </a:spcAft>
              <a:buSzPts val="1300"/>
              <a:buChar char="●"/>
            </a:pPr>
            <a:r>
              <a:rPr lang="id"/>
              <a:t>Hal ini membuat kita bisa memberitahu validasi yang diperlukan ketika pengguna membaca OpenAPI kita</a:t>
            </a:r>
            <a:endParaRPr/>
          </a:p>
          <a:p>
            <a:pPr marL="457200" lvl="0" indent="-311150" algn="l" rtl="0">
              <a:spcBef>
                <a:spcPts val="0"/>
              </a:spcBef>
              <a:spcAft>
                <a:spcPts val="0"/>
              </a:spcAft>
              <a:buSzPts val="1300"/>
              <a:buChar char="●"/>
            </a:pPr>
            <a:r>
              <a:rPr lang="id"/>
              <a:t>Dengan kita tambahkan Schema Validation, pengguna RESTful API kita bisa tahu validation yang kita buat tanpa harus kita buat dokumentasi secara terpisah</a:t>
            </a:r>
            <a:endParaRPr/>
          </a:p>
          <a:p>
            <a:pPr marL="457200" lvl="0" indent="-311150" algn="l" rtl="0">
              <a:spcBef>
                <a:spcPts val="0"/>
              </a:spcBef>
              <a:spcAft>
                <a:spcPts val="0"/>
              </a:spcAft>
              <a:buSzPts val="1300"/>
              <a:buChar char="●"/>
            </a:pPr>
            <a:r>
              <a:rPr lang="id" u="sng">
                <a:solidFill>
                  <a:schemeClr val="hlink"/>
                </a:solidFill>
                <a:hlinkClick r:id="rId3"/>
              </a:rPr>
              <a:t>https://json-schema.org/draft/2020-12/json-schema-validation.html</a:t>
            </a:r>
            <a:r>
              <a:rPr lang="id"/>
              <a:t> </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490"/>
        <p:cNvGrpSpPr/>
        <p:nvPr/>
      </p:nvGrpSpPr>
      <p:grpSpPr>
        <a:xfrm>
          <a:off x="0" y="0"/>
          <a:ext cx="0" cy="0"/>
          <a:chOff x="0" y="0"/>
          <a:chExt cx="0" cy="0"/>
        </a:xfrm>
      </p:grpSpPr>
      <p:sp>
        <p:nvSpPr>
          <p:cNvPr id="491" name="Google Shape;491;p81"/>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Schema Validation</a:t>
            </a:r>
            <a:endParaRPr/>
          </a:p>
        </p:txBody>
      </p:sp>
      <p:pic>
        <p:nvPicPr>
          <p:cNvPr id="492" name="Google Shape;492;p81"/>
          <p:cNvPicPr preferRelativeResize="0"/>
          <p:nvPr/>
        </p:nvPicPr>
        <p:blipFill>
          <a:blip r:embed="rId3">
            <a:alphaModFix/>
          </a:blip>
          <a:stretch>
            <a:fillRect/>
          </a:stretch>
        </p:blipFill>
        <p:spPr>
          <a:xfrm>
            <a:off x="152400" y="2006250"/>
            <a:ext cx="3296011" cy="2984849"/>
          </a:xfrm>
          <a:prstGeom prst="rect">
            <a:avLst/>
          </a:prstGeom>
          <a:noFill/>
          <a:ln>
            <a:noFill/>
          </a:ln>
        </p:spPr>
      </p:pic>
      <p:pic>
        <p:nvPicPr>
          <p:cNvPr id="493" name="Google Shape;493;p81"/>
          <p:cNvPicPr preferRelativeResize="0"/>
          <p:nvPr/>
        </p:nvPicPr>
        <p:blipFill>
          <a:blip r:embed="rId4">
            <a:alphaModFix/>
          </a:blip>
          <a:stretch>
            <a:fillRect/>
          </a:stretch>
        </p:blipFill>
        <p:spPr>
          <a:xfrm>
            <a:off x="3600811" y="2006250"/>
            <a:ext cx="3705330" cy="298485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497"/>
        <p:cNvGrpSpPr/>
        <p:nvPr/>
      </p:nvGrpSpPr>
      <p:grpSpPr>
        <a:xfrm>
          <a:off x="0" y="0"/>
          <a:ext cx="0" cy="0"/>
          <a:chOff x="0" y="0"/>
          <a:chExt cx="0" cy="0"/>
        </a:xfrm>
      </p:grpSpPr>
      <p:sp>
        <p:nvSpPr>
          <p:cNvPr id="498" name="Google Shape;498;p82"/>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Request Body</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502"/>
        <p:cNvGrpSpPr/>
        <p:nvPr/>
      </p:nvGrpSpPr>
      <p:grpSpPr>
        <a:xfrm>
          <a:off x="0" y="0"/>
          <a:ext cx="0" cy="0"/>
          <a:chOff x="0" y="0"/>
          <a:chExt cx="0" cy="0"/>
        </a:xfrm>
      </p:grpSpPr>
      <p:sp>
        <p:nvSpPr>
          <p:cNvPr id="503" name="Google Shape;503;p83"/>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Request Body</a:t>
            </a:r>
            <a:endParaRPr/>
          </a:p>
        </p:txBody>
      </p:sp>
      <p:sp>
        <p:nvSpPr>
          <p:cNvPr id="504" name="Google Shape;504;p83"/>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OpenAPI juga mendukung dokumentasi untuk request body</a:t>
            </a:r>
            <a:endParaRPr/>
          </a:p>
          <a:p>
            <a:pPr marL="457200" lvl="0" indent="-311150" algn="l" rtl="0">
              <a:spcBef>
                <a:spcPts val="0"/>
              </a:spcBef>
              <a:spcAft>
                <a:spcPts val="0"/>
              </a:spcAft>
              <a:buSzPts val="1300"/>
              <a:buChar char="●"/>
            </a:pPr>
            <a:r>
              <a:rPr lang="id"/>
              <a:t>Dengan ini, kita memberi tahu tentang schema request body yang harus dikirim ketika menggunakan RESTful API kita</a:t>
            </a:r>
            <a:endParaRPr/>
          </a:p>
          <a:p>
            <a:pPr marL="457200" lvl="0" indent="-311150" algn="l" rtl="0">
              <a:spcBef>
                <a:spcPts val="0"/>
              </a:spcBef>
              <a:spcAft>
                <a:spcPts val="0"/>
              </a:spcAft>
              <a:buSzPts val="1300"/>
              <a:buChar char="●"/>
            </a:pPr>
            <a:r>
              <a:rPr lang="id"/>
              <a:t>Request body mendukung schema, sehingga kita memberi tahu bentuk schema format data, bahkan validasi yang diperlukan</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508"/>
        <p:cNvGrpSpPr/>
        <p:nvPr/>
      </p:nvGrpSpPr>
      <p:grpSpPr>
        <a:xfrm>
          <a:off x="0" y="0"/>
          <a:ext cx="0" cy="0"/>
          <a:chOff x="0" y="0"/>
          <a:chExt cx="0" cy="0"/>
        </a:xfrm>
      </p:grpSpPr>
      <p:sp>
        <p:nvSpPr>
          <p:cNvPr id="509" name="Google Shape;509;p8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Request Body Object</a:t>
            </a:r>
            <a:endParaRPr/>
          </a:p>
        </p:txBody>
      </p:sp>
      <p:pic>
        <p:nvPicPr>
          <p:cNvPr id="510" name="Google Shape;510;p84"/>
          <p:cNvPicPr preferRelativeResize="0"/>
          <p:nvPr/>
        </p:nvPicPr>
        <p:blipFill>
          <a:blip r:embed="rId3">
            <a:alphaModFix/>
          </a:blip>
          <a:stretch>
            <a:fillRect/>
          </a:stretch>
        </p:blipFill>
        <p:spPr>
          <a:xfrm>
            <a:off x="152400" y="2006250"/>
            <a:ext cx="8839201" cy="2786743"/>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514"/>
        <p:cNvGrpSpPr/>
        <p:nvPr/>
      </p:nvGrpSpPr>
      <p:grpSpPr>
        <a:xfrm>
          <a:off x="0" y="0"/>
          <a:ext cx="0" cy="0"/>
          <a:chOff x="0" y="0"/>
          <a:chExt cx="0" cy="0"/>
        </a:xfrm>
      </p:grpSpPr>
      <p:sp>
        <p:nvSpPr>
          <p:cNvPr id="515" name="Google Shape;515;p8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Media Type Object</a:t>
            </a:r>
            <a:endParaRPr/>
          </a:p>
        </p:txBody>
      </p:sp>
      <p:pic>
        <p:nvPicPr>
          <p:cNvPr id="516" name="Google Shape;516;p85"/>
          <p:cNvPicPr preferRelativeResize="0"/>
          <p:nvPr/>
        </p:nvPicPr>
        <p:blipFill>
          <a:blip r:embed="rId3">
            <a:alphaModFix/>
          </a:blip>
          <a:stretch>
            <a:fillRect/>
          </a:stretch>
        </p:blipFill>
        <p:spPr>
          <a:xfrm>
            <a:off x="152400" y="2006250"/>
            <a:ext cx="4997316" cy="2984850"/>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520"/>
        <p:cNvGrpSpPr/>
        <p:nvPr/>
      </p:nvGrpSpPr>
      <p:grpSpPr>
        <a:xfrm>
          <a:off x="0" y="0"/>
          <a:ext cx="0" cy="0"/>
          <a:chOff x="0" y="0"/>
          <a:chExt cx="0" cy="0"/>
        </a:xfrm>
      </p:grpSpPr>
      <p:sp>
        <p:nvSpPr>
          <p:cNvPr id="521" name="Google Shape;521;p86"/>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Request Body</a:t>
            </a:r>
            <a:endParaRPr/>
          </a:p>
        </p:txBody>
      </p:sp>
      <p:pic>
        <p:nvPicPr>
          <p:cNvPr id="522" name="Google Shape;522;p86"/>
          <p:cNvPicPr preferRelativeResize="0"/>
          <p:nvPr/>
        </p:nvPicPr>
        <p:blipFill>
          <a:blip r:embed="rId3">
            <a:alphaModFix/>
          </a:blip>
          <a:stretch>
            <a:fillRect/>
          </a:stretch>
        </p:blipFill>
        <p:spPr>
          <a:xfrm>
            <a:off x="152400" y="2006250"/>
            <a:ext cx="7260142" cy="2984850"/>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526"/>
        <p:cNvGrpSpPr/>
        <p:nvPr/>
      </p:nvGrpSpPr>
      <p:grpSpPr>
        <a:xfrm>
          <a:off x="0" y="0"/>
          <a:ext cx="0" cy="0"/>
          <a:chOff x="0" y="0"/>
          <a:chExt cx="0" cy="0"/>
        </a:xfrm>
      </p:grpSpPr>
      <p:sp>
        <p:nvSpPr>
          <p:cNvPr id="527" name="Google Shape;527;p87"/>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Object Schema</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33"/>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OpenAPI Editor</a:t>
            </a:r>
            <a:endParaRPr/>
          </a:p>
        </p:txBody>
      </p:sp>
      <p:sp>
        <p:nvSpPr>
          <p:cNvPr id="212" name="Google Shape;212;p33"/>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Document OpenAPI hanya menggunakan JSON atau Yaml, jadi untuk membuat document OpenAPI kita cukup menggunakan Text Editor</a:t>
            </a:r>
            <a:endParaRPr/>
          </a:p>
          <a:p>
            <a:pPr marL="457200" lvl="0" indent="-311150" algn="l" rtl="0">
              <a:spcBef>
                <a:spcPts val="0"/>
              </a:spcBef>
              <a:spcAft>
                <a:spcPts val="0"/>
              </a:spcAft>
              <a:buSzPts val="1300"/>
              <a:buChar char="●"/>
            </a:pPr>
            <a:r>
              <a:rPr lang="id"/>
              <a:t>Namun jika kita ingin melihat OpenAPI dalam bentuk visual, kita juga bisa menggunakan Swagger Editor : </a:t>
            </a:r>
            <a:r>
              <a:rPr lang="id" u="sng">
                <a:solidFill>
                  <a:schemeClr val="hlink"/>
                </a:solidFill>
                <a:hlinkClick r:id="rId3"/>
              </a:rPr>
              <a:t>https://editor.swagger.io/</a:t>
            </a:r>
            <a:r>
              <a:rPr lang="id"/>
              <a:t> </a:t>
            </a:r>
            <a:endParaRPr/>
          </a:p>
          <a:p>
            <a:pPr marL="457200" lvl="0" indent="-311150" algn="l" rtl="0">
              <a:spcBef>
                <a:spcPts val="0"/>
              </a:spcBef>
              <a:spcAft>
                <a:spcPts val="0"/>
              </a:spcAft>
              <a:buSzPts val="1300"/>
              <a:buChar char="●"/>
            </a:pPr>
            <a:r>
              <a:rPr lang="id"/>
              <a:t>Jika menggunakan product JetBrains, bisa menggunakan plugin OpenAPI </a:t>
            </a:r>
            <a:r>
              <a:rPr lang="id" u="sng">
                <a:solidFill>
                  <a:schemeClr val="hlink"/>
                </a:solidFill>
                <a:hlinkClick r:id="rId4"/>
              </a:rPr>
              <a:t>https://www.jetbrains.com/help/idea/openapi.html</a:t>
            </a:r>
            <a:r>
              <a:rPr lang="id"/>
              <a:t> </a:t>
            </a:r>
            <a:endParaRPr/>
          </a:p>
          <a:p>
            <a:pPr marL="457200" lvl="0" indent="-311150" algn="l" rtl="0">
              <a:spcBef>
                <a:spcPts val="0"/>
              </a:spcBef>
              <a:spcAft>
                <a:spcPts val="0"/>
              </a:spcAft>
              <a:buSzPts val="1300"/>
              <a:buChar char="●"/>
            </a:pPr>
            <a:r>
              <a:rPr lang="id"/>
              <a:t>Jika menggunakan Visual Studio Code, bisa menggunakan plugin OpenAPI </a:t>
            </a:r>
            <a:r>
              <a:rPr lang="id" u="sng">
                <a:solidFill>
                  <a:schemeClr val="hlink"/>
                </a:solidFill>
                <a:hlinkClick r:id="rId5"/>
              </a:rPr>
              <a:t>https://marketplace.visualstudio.com/items?itemName=42Crunch.vscode-openapi</a:t>
            </a:r>
            <a:r>
              <a:rPr lang="id"/>
              <a:t> </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531"/>
        <p:cNvGrpSpPr/>
        <p:nvPr/>
      </p:nvGrpSpPr>
      <p:grpSpPr>
        <a:xfrm>
          <a:off x="0" y="0"/>
          <a:ext cx="0" cy="0"/>
          <a:chOff x="0" y="0"/>
          <a:chExt cx="0" cy="0"/>
        </a:xfrm>
      </p:grpSpPr>
      <p:sp>
        <p:nvSpPr>
          <p:cNvPr id="532" name="Google Shape;532;p88"/>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Object Schema</a:t>
            </a:r>
            <a:endParaRPr/>
          </a:p>
        </p:txBody>
      </p:sp>
      <p:sp>
        <p:nvSpPr>
          <p:cNvPr id="533" name="Google Shape;533;p88"/>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Sebelumnya kita hanya membuat schema sederhana, seperti schema tipe data boolean atau string</a:t>
            </a:r>
            <a:endParaRPr/>
          </a:p>
          <a:p>
            <a:pPr marL="457200" lvl="0" indent="-311150" algn="l" rtl="0">
              <a:spcBef>
                <a:spcPts val="0"/>
              </a:spcBef>
              <a:spcAft>
                <a:spcPts val="0"/>
              </a:spcAft>
              <a:buSzPts val="1300"/>
              <a:buChar char="●"/>
            </a:pPr>
            <a:r>
              <a:rPr lang="id"/>
              <a:t>Spesifikasi di JSON Schema juga mendukung pembuatan schema berupa objek, yaitu data yang memiliki attribute lebih dari satu</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537"/>
        <p:cNvGrpSpPr/>
        <p:nvPr/>
      </p:nvGrpSpPr>
      <p:grpSpPr>
        <a:xfrm>
          <a:off x="0" y="0"/>
          <a:ext cx="0" cy="0"/>
          <a:chOff x="0" y="0"/>
          <a:chExt cx="0" cy="0"/>
        </a:xfrm>
      </p:grpSpPr>
      <p:sp>
        <p:nvSpPr>
          <p:cNvPr id="538" name="Google Shape;538;p89"/>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Object Schema</a:t>
            </a:r>
            <a:endParaRPr/>
          </a:p>
        </p:txBody>
      </p:sp>
      <p:pic>
        <p:nvPicPr>
          <p:cNvPr id="539" name="Google Shape;539;p89"/>
          <p:cNvPicPr preferRelativeResize="0"/>
          <p:nvPr/>
        </p:nvPicPr>
        <p:blipFill>
          <a:blip r:embed="rId3">
            <a:alphaModFix/>
          </a:blip>
          <a:stretch>
            <a:fillRect/>
          </a:stretch>
        </p:blipFill>
        <p:spPr>
          <a:xfrm>
            <a:off x="152400" y="2006250"/>
            <a:ext cx="5357422" cy="2984849"/>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543"/>
        <p:cNvGrpSpPr/>
        <p:nvPr/>
      </p:nvGrpSpPr>
      <p:grpSpPr>
        <a:xfrm>
          <a:off x="0" y="0"/>
          <a:ext cx="0" cy="0"/>
          <a:chOff x="0" y="0"/>
          <a:chExt cx="0" cy="0"/>
        </a:xfrm>
      </p:grpSpPr>
      <p:sp>
        <p:nvSpPr>
          <p:cNvPr id="544" name="Google Shape;544;p90"/>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Array Schema</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548"/>
        <p:cNvGrpSpPr/>
        <p:nvPr/>
      </p:nvGrpSpPr>
      <p:grpSpPr>
        <a:xfrm>
          <a:off x="0" y="0"/>
          <a:ext cx="0" cy="0"/>
          <a:chOff x="0" y="0"/>
          <a:chExt cx="0" cy="0"/>
        </a:xfrm>
      </p:grpSpPr>
      <p:sp>
        <p:nvSpPr>
          <p:cNvPr id="549" name="Google Shape;549;p91"/>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Array Schema</a:t>
            </a:r>
            <a:endParaRPr/>
          </a:p>
        </p:txBody>
      </p:sp>
      <p:sp>
        <p:nvSpPr>
          <p:cNvPr id="550" name="Google Shape;550;p91"/>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Selain tipe data object, Schema juga mendukung tipe data array</a:t>
            </a:r>
            <a:endParaRPr/>
          </a:p>
          <a:p>
            <a:pPr marL="457200" lvl="0" indent="-311150" algn="l" rtl="0">
              <a:spcBef>
                <a:spcPts val="0"/>
              </a:spcBef>
              <a:spcAft>
                <a:spcPts val="0"/>
              </a:spcAft>
              <a:buSzPts val="1300"/>
              <a:buChar char="●"/>
            </a:pPr>
            <a:r>
              <a:rPr lang="id"/>
              <a:t>Saat membuat tipe data array, kita juga bisa menentukan tipe data items yang terdapat di array, bisa tipe data sederhana, bisa tipe data kompleks seperti object atau array lagi</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554"/>
        <p:cNvGrpSpPr/>
        <p:nvPr/>
      </p:nvGrpSpPr>
      <p:grpSpPr>
        <a:xfrm>
          <a:off x="0" y="0"/>
          <a:ext cx="0" cy="0"/>
          <a:chOff x="0" y="0"/>
          <a:chExt cx="0" cy="0"/>
        </a:xfrm>
      </p:grpSpPr>
      <p:sp>
        <p:nvSpPr>
          <p:cNvPr id="555" name="Google Shape;555;p92"/>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Array Schema</a:t>
            </a:r>
            <a:endParaRPr/>
          </a:p>
        </p:txBody>
      </p:sp>
      <p:pic>
        <p:nvPicPr>
          <p:cNvPr id="556" name="Google Shape;556;p92"/>
          <p:cNvPicPr preferRelativeResize="0"/>
          <p:nvPr/>
        </p:nvPicPr>
        <p:blipFill>
          <a:blip r:embed="rId3">
            <a:alphaModFix/>
          </a:blip>
          <a:stretch>
            <a:fillRect/>
          </a:stretch>
        </p:blipFill>
        <p:spPr>
          <a:xfrm>
            <a:off x="152400" y="2006250"/>
            <a:ext cx="5734530" cy="2984850"/>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560"/>
        <p:cNvGrpSpPr/>
        <p:nvPr/>
      </p:nvGrpSpPr>
      <p:grpSpPr>
        <a:xfrm>
          <a:off x="0" y="0"/>
          <a:ext cx="0" cy="0"/>
          <a:chOff x="0" y="0"/>
          <a:chExt cx="0" cy="0"/>
        </a:xfrm>
      </p:grpSpPr>
      <p:sp>
        <p:nvSpPr>
          <p:cNvPr id="561" name="Google Shape;561;p93"/>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Example</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565"/>
        <p:cNvGrpSpPr/>
        <p:nvPr/>
      </p:nvGrpSpPr>
      <p:grpSpPr>
        <a:xfrm>
          <a:off x="0" y="0"/>
          <a:ext cx="0" cy="0"/>
          <a:chOff x="0" y="0"/>
          <a:chExt cx="0" cy="0"/>
        </a:xfrm>
      </p:grpSpPr>
      <p:sp>
        <p:nvSpPr>
          <p:cNvPr id="566" name="Google Shape;566;p9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Example</a:t>
            </a:r>
            <a:endParaRPr/>
          </a:p>
        </p:txBody>
      </p:sp>
      <p:sp>
        <p:nvSpPr>
          <p:cNvPr id="567" name="Google Shape;567;p94"/>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OpenAPI mendukung example data</a:t>
            </a:r>
            <a:endParaRPr/>
          </a:p>
          <a:p>
            <a:pPr marL="457200" lvl="0" indent="-311150" algn="l" rtl="0">
              <a:spcBef>
                <a:spcPts val="0"/>
              </a:spcBef>
              <a:spcAft>
                <a:spcPts val="0"/>
              </a:spcAft>
              <a:buSzPts val="1300"/>
              <a:buChar char="●"/>
            </a:pPr>
            <a:r>
              <a:rPr lang="id"/>
              <a:t>Example data merupakan data contoh yang bisa kita tambahkan baik itu di Parameter, Request Body dan Response Body</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571"/>
        <p:cNvGrpSpPr/>
        <p:nvPr/>
      </p:nvGrpSpPr>
      <p:grpSpPr>
        <a:xfrm>
          <a:off x="0" y="0"/>
          <a:ext cx="0" cy="0"/>
          <a:chOff x="0" y="0"/>
          <a:chExt cx="0" cy="0"/>
        </a:xfrm>
      </p:grpSpPr>
      <p:sp>
        <p:nvSpPr>
          <p:cNvPr id="572" name="Google Shape;572;p9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Example di Parameter</a:t>
            </a:r>
            <a:endParaRPr/>
          </a:p>
        </p:txBody>
      </p:sp>
      <p:pic>
        <p:nvPicPr>
          <p:cNvPr id="573" name="Google Shape;573;p95"/>
          <p:cNvPicPr preferRelativeResize="0"/>
          <p:nvPr/>
        </p:nvPicPr>
        <p:blipFill>
          <a:blip r:embed="rId3">
            <a:alphaModFix/>
          </a:blip>
          <a:stretch>
            <a:fillRect/>
          </a:stretch>
        </p:blipFill>
        <p:spPr>
          <a:xfrm>
            <a:off x="152400" y="2006250"/>
            <a:ext cx="5393537" cy="2984850"/>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578" name="Google Shape;578;p96"/>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Example di Request Body</a:t>
            </a:r>
            <a:endParaRPr/>
          </a:p>
        </p:txBody>
      </p:sp>
      <p:pic>
        <p:nvPicPr>
          <p:cNvPr id="579" name="Google Shape;579;p96"/>
          <p:cNvPicPr preferRelativeResize="0"/>
          <p:nvPr/>
        </p:nvPicPr>
        <p:blipFill>
          <a:blip r:embed="rId3">
            <a:alphaModFix/>
          </a:blip>
          <a:stretch>
            <a:fillRect/>
          </a:stretch>
        </p:blipFill>
        <p:spPr>
          <a:xfrm>
            <a:off x="152400" y="2006250"/>
            <a:ext cx="5243654" cy="2984849"/>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583"/>
        <p:cNvGrpSpPr/>
        <p:nvPr/>
      </p:nvGrpSpPr>
      <p:grpSpPr>
        <a:xfrm>
          <a:off x="0" y="0"/>
          <a:ext cx="0" cy="0"/>
          <a:chOff x="0" y="0"/>
          <a:chExt cx="0" cy="0"/>
        </a:xfrm>
      </p:grpSpPr>
      <p:sp>
        <p:nvSpPr>
          <p:cNvPr id="584" name="Google Shape;584;p97"/>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Response Body</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34"/>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Tipe Data</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588"/>
        <p:cNvGrpSpPr/>
        <p:nvPr/>
      </p:nvGrpSpPr>
      <p:grpSpPr>
        <a:xfrm>
          <a:off x="0" y="0"/>
          <a:ext cx="0" cy="0"/>
          <a:chOff x="0" y="0"/>
          <a:chExt cx="0" cy="0"/>
        </a:xfrm>
      </p:grpSpPr>
      <p:sp>
        <p:nvSpPr>
          <p:cNvPr id="589" name="Google Shape;589;p98"/>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Response Body</a:t>
            </a:r>
            <a:endParaRPr/>
          </a:p>
        </p:txBody>
      </p:sp>
      <p:sp>
        <p:nvSpPr>
          <p:cNvPr id="590" name="Google Shape;590;p98"/>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Selain Request Body, kita juga mendokumentasikan Response Body di OpenAPI</a:t>
            </a:r>
            <a:endParaRPr/>
          </a:p>
          <a:p>
            <a:pPr marL="457200" lvl="0" indent="-311150" algn="l" rtl="0">
              <a:spcBef>
                <a:spcPts val="0"/>
              </a:spcBef>
              <a:spcAft>
                <a:spcPts val="0"/>
              </a:spcAft>
              <a:buSzPts val="1300"/>
              <a:buChar char="●"/>
            </a:pPr>
            <a:r>
              <a:rPr lang="id"/>
              <a:t>Dengan demikian, kita bisa memberi tahu format Response Body yang kita kembalikan pada RESTful API yang kita buat</a:t>
            </a:r>
            <a:endParaRPr/>
          </a:p>
          <a:p>
            <a:pPr marL="457200" lvl="0" indent="-311150" algn="l" rtl="0">
              <a:spcBef>
                <a:spcPts val="0"/>
              </a:spcBef>
              <a:spcAft>
                <a:spcPts val="0"/>
              </a:spcAft>
              <a:buSzPts val="1300"/>
              <a:buChar char="●"/>
            </a:pPr>
            <a:r>
              <a:rPr lang="id"/>
              <a:t>Yang menarik di OpenAPI, kita bisa memberi tahu format response body sesuai dengan response status nya, misal kita bisa tentukan untuk response status 200, 400, 500, dan lain-lain</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594"/>
        <p:cNvGrpSpPr/>
        <p:nvPr/>
      </p:nvGrpSpPr>
      <p:grpSpPr>
        <a:xfrm>
          <a:off x="0" y="0"/>
          <a:ext cx="0" cy="0"/>
          <a:chOff x="0" y="0"/>
          <a:chExt cx="0" cy="0"/>
        </a:xfrm>
      </p:grpSpPr>
      <p:sp>
        <p:nvSpPr>
          <p:cNvPr id="595" name="Google Shape;595;p99"/>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Response Body Object</a:t>
            </a:r>
            <a:endParaRPr/>
          </a:p>
        </p:txBody>
      </p:sp>
      <p:pic>
        <p:nvPicPr>
          <p:cNvPr id="596" name="Google Shape;596;p99"/>
          <p:cNvPicPr preferRelativeResize="0"/>
          <p:nvPr/>
        </p:nvPicPr>
        <p:blipFill>
          <a:blip r:embed="rId3">
            <a:alphaModFix/>
          </a:blip>
          <a:stretch>
            <a:fillRect/>
          </a:stretch>
        </p:blipFill>
        <p:spPr>
          <a:xfrm>
            <a:off x="152400" y="2006250"/>
            <a:ext cx="8333130" cy="2984850"/>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600"/>
        <p:cNvGrpSpPr/>
        <p:nvPr/>
      </p:nvGrpSpPr>
      <p:grpSpPr>
        <a:xfrm>
          <a:off x="0" y="0"/>
          <a:ext cx="0" cy="0"/>
          <a:chOff x="0" y="0"/>
          <a:chExt cx="0" cy="0"/>
        </a:xfrm>
      </p:grpSpPr>
      <p:sp>
        <p:nvSpPr>
          <p:cNvPr id="601" name="Google Shape;601;p100"/>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Response Object</a:t>
            </a:r>
            <a:endParaRPr/>
          </a:p>
        </p:txBody>
      </p:sp>
      <p:pic>
        <p:nvPicPr>
          <p:cNvPr id="602" name="Google Shape;602;p100"/>
          <p:cNvPicPr preferRelativeResize="0"/>
          <p:nvPr/>
        </p:nvPicPr>
        <p:blipFill>
          <a:blip r:embed="rId3">
            <a:alphaModFix/>
          </a:blip>
          <a:stretch>
            <a:fillRect/>
          </a:stretch>
        </p:blipFill>
        <p:spPr>
          <a:xfrm>
            <a:off x="152400" y="2006250"/>
            <a:ext cx="6591206" cy="2984851"/>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606"/>
        <p:cNvGrpSpPr/>
        <p:nvPr/>
      </p:nvGrpSpPr>
      <p:grpSpPr>
        <a:xfrm>
          <a:off x="0" y="0"/>
          <a:ext cx="0" cy="0"/>
          <a:chOff x="0" y="0"/>
          <a:chExt cx="0" cy="0"/>
        </a:xfrm>
      </p:grpSpPr>
      <p:sp>
        <p:nvSpPr>
          <p:cNvPr id="607" name="Google Shape;607;p101"/>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Response Body</a:t>
            </a:r>
            <a:endParaRPr/>
          </a:p>
        </p:txBody>
      </p:sp>
      <p:pic>
        <p:nvPicPr>
          <p:cNvPr id="608" name="Google Shape;608;p101"/>
          <p:cNvPicPr preferRelativeResize="0"/>
          <p:nvPr/>
        </p:nvPicPr>
        <p:blipFill>
          <a:blip r:embed="rId3">
            <a:alphaModFix/>
          </a:blip>
          <a:stretch>
            <a:fillRect/>
          </a:stretch>
        </p:blipFill>
        <p:spPr>
          <a:xfrm>
            <a:off x="4453100" y="1055475"/>
            <a:ext cx="4514399" cy="3935624"/>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612"/>
        <p:cNvGrpSpPr/>
        <p:nvPr/>
      </p:nvGrpSpPr>
      <p:grpSpPr>
        <a:xfrm>
          <a:off x="0" y="0"/>
          <a:ext cx="0" cy="0"/>
          <a:chOff x="0" y="0"/>
          <a:chExt cx="0" cy="0"/>
        </a:xfrm>
      </p:grpSpPr>
      <p:sp>
        <p:nvSpPr>
          <p:cNvPr id="613" name="Google Shape;613;p102"/>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Tag</a:t>
            </a:r>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617"/>
        <p:cNvGrpSpPr/>
        <p:nvPr/>
      </p:nvGrpSpPr>
      <p:grpSpPr>
        <a:xfrm>
          <a:off x="0" y="0"/>
          <a:ext cx="0" cy="0"/>
          <a:chOff x="0" y="0"/>
          <a:chExt cx="0" cy="0"/>
        </a:xfrm>
      </p:grpSpPr>
      <p:sp>
        <p:nvSpPr>
          <p:cNvPr id="618" name="Google Shape;618;p103"/>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Tag</a:t>
            </a:r>
            <a:endParaRPr/>
          </a:p>
        </p:txBody>
      </p:sp>
      <p:sp>
        <p:nvSpPr>
          <p:cNvPr id="619" name="Google Shape;619;p103"/>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Tag merupakan fitur tambahan, dimana kita bisa grouping beberapa Path menjadi satu Tag yang sama</a:t>
            </a:r>
            <a:endParaRPr/>
          </a:p>
          <a:p>
            <a:pPr marL="457200" lvl="0" indent="-311150" algn="l" rtl="0">
              <a:spcBef>
                <a:spcPts val="0"/>
              </a:spcBef>
              <a:spcAft>
                <a:spcPts val="0"/>
              </a:spcAft>
              <a:buSzPts val="1300"/>
              <a:buChar char="●"/>
            </a:pPr>
            <a:r>
              <a:rPr lang="id"/>
              <a:t>Misal ketika kita membuat OpenAPI untuk RESTful API Toko Online, kita grouping dengan Tag Product, Customer, Payment, Order, dan lain-lain</a:t>
            </a:r>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623"/>
        <p:cNvGrpSpPr/>
        <p:nvPr/>
      </p:nvGrpSpPr>
      <p:grpSpPr>
        <a:xfrm>
          <a:off x="0" y="0"/>
          <a:ext cx="0" cy="0"/>
          <a:chOff x="0" y="0"/>
          <a:chExt cx="0" cy="0"/>
        </a:xfrm>
      </p:grpSpPr>
      <p:sp>
        <p:nvSpPr>
          <p:cNvPr id="624" name="Google Shape;624;p10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Tag</a:t>
            </a:r>
            <a:endParaRPr/>
          </a:p>
        </p:txBody>
      </p:sp>
      <p:pic>
        <p:nvPicPr>
          <p:cNvPr id="625" name="Google Shape;625;p104"/>
          <p:cNvPicPr preferRelativeResize="0"/>
          <p:nvPr/>
        </p:nvPicPr>
        <p:blipFill>
          <a:blip r:embed="rId3">
            <a:alphaModFix/>
          </a:blip>
          <a:stretch>
            <a:fillRect/>
          </a:stretch>
        </p:blipFill>
        <p:spPr>
          <a:xfrm>
            <a:off x="2562675" y="669525"/>
            <a:ext cx="5613800" cy="4321575"/>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629"/>
        <p:cNvGrpSpPr/>
        <p:nvPr/>
      </p:nvGrpSpPr>
      <p:grpSpPr>
        <a:xfrm>
          <a:off x="0" y="0"/>
          <a:ext cx="0" cy="0"/>
          <a:chOff x="0" y="0"/>
          <a:chExt cx="0" cy="0"/>
        </a:xfrm>
      </p:grpSpPr>
      <p:sp>
        <p:nvSpPr>
          <p:cNvPr id="630" name="Google Shape;630;p105"/>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Component</a:t>
            </a:r>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634"/>
        <p:cNvGrpSpPr/>
        <p:nvPr/>
      </p:nvGrpSpPr>
      <p:grpSpPr>
        <a:xfrm>
          <a:off x="0" y="0"/>
          <a:ext cx="0" cy="0"/>
          <a:chOff x="0" y="0"/>
          <a:chExt cx="0" cy="0"/>
        </a:xfrm>
      </p:grpSpPr>
      <p:sp>
        <p:nvSpPr>
          <p:cNvPr id="635" name="Google Shape;635;p106"/>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Component</a:t>
            </a:r>
            <a:endParaRPr/>
          </a:p>
        </p:txBody>
      </p:sp>
      <p:sp>
        <p:nvSpPr>
          <p:cNvPr id="636" name="Google Shape;636;p106"/>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Component merupakan bagian dalam OpenAPI untuk menyimpan object yang bisa digunakan ulang</a:t>
            </a:r>
            <a:endParaRPr/>
          </a:p>
          <a:p>
            <a:pPr marL="457200" lvl="0" indent="-311150" algn="l" rtl="0">
              <a:spcBef>
                <a:spcPts val="0"/>
              </a:spcBef>
              <a:spcAft>
                <a:spcPts val="0"/>
              </a:spcAft>
              <a:buSzPts val="1300"/>
              <a:buChar char="●"/>
            </a:pPr>
            <a:r>
              <a:rPr lang="id"/>
              <a:t>Misal, saat nanti kita membuat spek untuk Request Body atau Response Body, dibanding kita buat satu persatu, jika ada beberapa yang sama, lebih baik kita buat dalam Component, sehingga bisa digunakan di beberapa Endpoint API</a:t>
            </a:r>
            <a:endParaRPr/>
          </a:p>
          <a:p>
            <a:pPr marL="457200" lvl="0" indent="-311150" algn="l" rtl="0">
              <a:spcBef>
                <a:spcPts val="0"/>
              </a:spcBef>
              <a:spcAft>
                <a:spcPts val="0"/>
              </a:spcAft>
              <a:buSzPts val="1300"/>
              <a:buChar char="●"/>
            </a:pPr>
            <a:r>
              <a:rPr lang="id"/>
              <a:t>Ada banyak jenis component, ada schema, request, response, parameter, header, dan lain-lain</a:t>
            </a:r>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640"/>
        <p:cNvGrpSpPr/>
        <p:nvPr/>
      </p:nvGrpSpPr>
      <p:grpSpPr>
        <a:xfrm>
          <a:off x="0" y="0"/>
          <a:ext cx="0" cy="0"/>
          <a:chOff x="0" y="0"/>
          <a:chExt cx="0" cy="0"/>
        </a:xfrm>
      </p:grpSpPr>
      <p:sp>
        <p:nvSpPr>
          <p:cNvPr id="641" name="Google Shape;641;p107"/>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Component Object (1)</a:t>
            </a:r>
            <a:endParaRPr/>
          </a:p>
        </p:txBody>
      </p:sp>
      <p:pic>
        <p:nvPicPr>
          <p:cNvPr id="642" name="Google Shape;642;p107"/>
          <p:cNvPicPr preferRelativeResize="0"/>
          <p:nvPr/>
        </p:nvPicPr>
        <p:blipFill>
          <a:blip r:embed="rId3">
            <a:alphaModFix/>
          </a:blip>
          <a:stretch>
            <a:fillRect/>
          </a:stretch>
        </p:blipFill>
        <p:spPr>
          <a:xfrm>
            <a:off x="152400" y="2006250"/>
            <a:ext cx="7326450" cy="29848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3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Tipe Data</a:t>
            </a:r>
            <a:endParaRPr/>
          </a:p>
        </p:txBody>
      </p:sp>
      <p:sp>
        <p:nvSpPr>
          <p:cNvPr id="223" name="Google Shape;223;p35"/>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Saat kita membuat RESTful API, sudah dipastikan kita akan membuat request dan response, dimana dalam data request dan response sudah dipastikan terdapat detail data</a:t>
            </a:r>
            <a:endParaRPr/>
          </a:p>
          <a:p>
            <a:pPr marL="457200" lvl="0" indent="-311150" algn="l" rtl="0">
              <a:spcBef>
                <a:spcPts val="0"/>
              </a:spcBef>
              <a:spcAft>
                <a:spcPts val="0"/>
              </a:spcAft>
              <a:buSzPts val="1300"/>
              <a:buChar char="●"/>
            </a:pPr>
            <a:r>
              <a:rPr lang="id"/>
              <a:t>Misal jika terdapat data Product, pasti ada id, name, price, dan lain-lain</a:t>
            </a:r>
            <a:endParaRPr/>
          </a:p>
          <a:p>
            <a:pPr marL="457200" lvl="0" indent="-311150" algn="l" rtl="0">
              <a:spcBef>
                <a:spcPts val="0"/>
              </a:spcBef>
              <a:spcAft>
                <a:spcPts val="0"/>
              </a:spcAft>
              <a:buSzPts val="1300"/>
              <a:buChar char="●"/>
            </a:pPr>
            <a:r>
              <a:rPr lang="id"/>
              <a:t>Semua detail data tersebut pasti memiliki tipe data</a:t>
            </a:r>
            <a:endParaRPr/>
          </a:p>
          <a:p>
            <a:pPr marL="457200" lvl="0" indent="-311150" algn="l" rtl="0">
              <a:spcBef>
                <a:spcPts val="0"/>
              </a:spcBef>
              <a:spcAft>
                <a:spcPts val="0"/>
              </a:spcAft>
              <a:buSzPts val="1300"/>
              <a:buChar char="●"/>
            </a:pPr>
            <a:r>
              <a:rPr lang="id"/>
              <a:t>Kita tidak bisa menggunakan tipe data yang terdapat pada bahasa pemrograman yang digunakan untuk membuat RESTful API, oleh karena itu pada OpenAPI terdapat tipe data general yang bisa digunakan yang dapat dimengerti di semua bahasa pemrograman</a:t>
            </a:r>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646"/>
        <p:cNvGrpSpPr/>
        <p:nvPr/>
      </p:nvGrpSpPr>
      <p:grpSpPr>
        <a:xfrm>
          <a:off x="0" y="0"/>
          <a:ext cx="0" cy="0"/>
          <a:chOff x="0" y="0"/>
          <a:chExt cx="0" cy="0"/>
        </a:xfrm>
      </p:grpSpPr>
      <p:sp>
        <p:nvSpPr>
          <p:cNvPr id="647" name="Google Shape;647;p108"/>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Component Object (2)</a:t>
            </a:r>
            <a:endParaRPr/>
          </a:p>
        </p:txBody>
      </p:sp>
      <p:pic>
        <p:nvPicPr>
          <p:cNvPr id="648" name="Google Shape;648;p108"/>
          <p:cNvPicPr preferRelativeResize="0"/>
          <p:nvPr/>
        </p:nvPicPr>
        <p:blipFill>
          <a:blip r:embed="rId3">
            <a:alphaModFix/>
          </a:blip>
          <a:stretch>
            <a:fillRect/>
          </a:stretch>
        </p:blipFill>
        <p:spPr>
          <a:xfrm>
            <a:off x="152400" y="2006250"/>
            <a:ext cx="8839201" cy="2946400"/>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652"/>
        <p:cNvGrpSpPr/>
        <p:nvPr/>
      </p:nvGrpSpPr>
      <p:grpSpPr>
        <a:xfrm>
          <a:off x="0" y="0"/>
          <a:ext cx="0" cy="0"/>
          <a:chOff x="0" y="0"/>
          <a:chExt cx="0" cy="0"/>
        </a:xfrm>
      </p:grpSpPr>
      <p:sp>
        <p:nvSpPr>
          <p:cNvPr id="653" name="Google Shape;653;p109"/>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Component</a:t>
            </a:r>
            <a:endParaRPr/>
          </a:p>
        </p:txBody>
      </p:sp>
      <p:pic>
        <p:nvPicPr>
          <p:cNvPr id="654" name="Google Shape;654;p109"/>
          <p:cNvPicPr preferRelativeResize="0"/>
          <p:nvPr/>
        </p:nvPicPr>
        <p:blipFill rotWithShape="1">
          <a:blip r:embed="rId3">
            <a:alphaModFix/>
          </a:blip>
          <a:srcRect r="29168"/>
          <a:stretch/>
        </p:blipFill>
        <p:spPr>
          <a:xfrm>
            <a:off x="152400" y="2006250"/>
            <a:ext cx="2076725" cy="2984849"/>
          </a:xfrm>
          <a:prstGeom prst="rect">
            <a:avLst/>
          </a:prstGeom>
          <a:noFill/>
          <a:ln>
            <a:noFill/>
          </a:ln>
        </p:spPr>
      </p:pic>
      <p:pic>
        <p:nvPicPr>
          <p:cNvPr id="655" name="Google Shape;655;p109"/>
          <p:cNvPicPr preferRelativeResize="0"/>
          <p:nvPr/>
        </p:nvPicPr>
        <p:blipFill>
          <a:blip r:embed="rId4">
            <a:alphaModFix/>
          </a:blip>
          <a:stretch>
            <a:fillRect/>
          </a:stretch>
        </p:blipFill>
        <p:spPr>
          <a:xfrm>
            <a:off x="2393794" y="2006250"/>
            <a:ext cx="3374708" cy="2984850"/>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659"/>
        <p:cNvGrpSpPr/>
        <p:nvPr/>
      </p:nvGrpSpPr>
      <p:grpSpPr>
        <a:xfrm>
          <a:off x="0" y="0"/>
          <a:ext cx="0" cy="0"/>
          <a:chOff x="0" y="0"/>
          <a:chExt cx="0" cy="0"/>
        </a:xfrm>
      </p:grpSpPr>
      <p:sp>
        <p:nvSpPr>
          <p:cNvPr id="660" name="Google Shape;660;p110"/>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Reference </a:t>
            </a:r>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664"/>
        <p:cNvGrpSpPr/>
        <p:nvPr/>
      </p:nvGrpSpPr>
      <p:grpSpPr>
        <a:xfrm>
          <a:off x="0" y="0"/>
          <a:ext cx="0" cy="0"/>
          <a:chOff x="0" y="0"/>
          <a:chExt cx="0" cy="0"/>
        </a:xfrm>
      </p:grpSpPr>
      <p:sp>
        <p:nvSpPr>
          <p:cNvPr id="665" name="Google Shape;665;p111"/>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Reference </a:t>
            </a:r>
            <a:endParaRPr/>
          </a:p>
        </p:txBody>
      </p:sp>
      <p:sp>
        <p:nvSpPr>
          <p:cNvPr id="666" name="Google Shape;666;p111"/>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OpenAPI memiliki fitur reference, dimana dengan reference kita bisa membuat reference ke data component yang sudah kita buat</a:t>
            </a:r>
            <a:endParaRPr/>
          </a:p>
          <a:p>
            <a:pPr marL="457200" lvl="0" indent="-311150" algn="l" rtl="0">
              <a:spcBef>
                <a:spcPts val="0"/>
              </a:spcBef>
              <a:spcAft>
                <a:spcPts val="0"/>
              </a:spcAft>
              <a:buSzPts val="1300"/>
              <a:buChar char="●"/>
            </a:pPr>
            <a:r>
              <a:rPr lang="id"/>
              <a:t>Hal ini lebih baik, daripada kita buat component yang sama berkali kali pada beberapa path, misal jika terdapat response body yang sama, lebih baik kita gunakan reference, jika memiliki parameter yang sama, lebih baik kita gunakan reference</a:t>
            </a:r>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670"/>
        <p:cNvGrpSpPr/>
        <p:nvPr/>
      </p:nvGrpSpPr>
      <p:grpSpPr>
        <a:xfrm>
          <a:off x="0" y="0"/>
          <a:ext cx="0" cy="0"/>
          <a:chOff x="0" y="0"/>
          <a:chExt cx="0" cy="0"/>
        </a:xfrm>
      </p:grpSpPr>
      <p:sp>
        <p:nvSpPr>
          <p:cNvPr id="671" name="Google Shape;671;p112"/>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Reference pada Parameter</a:t>
            </a:r>
            <a:endParaRPr/>
          </a:p>
        </p:txBody>
      </p:sp>
      <p:pic>
        <p:nvPicPr>
          <p:cNvPr id="672" name="Google Shape;672;p112"/>
          <p:cNvPicPr preferRelativeResize="0"/>
          <p:nvPr/>
        </p:nvPicPr>
        <p:blipFill>
          <a:blip r:embed="rId3">
            <a:alphaModFix/>
          </a:blip>
          <a:stretch>
            <a:fillRect/>
          </a:stretch>
        </p:blipFill>
        <p:spPr>
          <a:xfrm>
            <a:off x="152400" y="2006250"/>
            <a:ext cx="3503956" cy="2984851"/>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676"/>
        <p:cNvGrpSpPr/>
        <p:nvPr/>
      </p:nvGrpSpPr>
      <p:grpSpPr>
        <a:xfrm>
          <a:off x="0" y="0"/>
          <a:ext cx="0" cy="0"/>
          <a:chOff x="0" y="0"/>
          <a:chExt cx="0" cy="0"/>
        </a:xfrm>
      </p:grpSpPr>
      <p:sp>
        <p:nvSpPr>
          <p:cNvPr id="677" name="Google Shape;677;p113"/>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Reference pada Response Body</a:t>
            </a:r>
            <a:endParaRPr/>
          </a:p>
        </p:txBody>
      </p:sp>
      <p:pic>
        <p:nvPicPr>
          <p:cNvPr id="678" name="Google Shape;678;p113"/>
          <p:cNvPicPr preferRelativeResize="0"/>
          <p:nvPr/>
        </p:nvPicPr>
        <p:blipFill>
          <a:blip r:embed="rId3">
            <a:alphaModFix/>
          </a:blip>
          <a:stretch>
            <a:fillRect/>
          </a:stretch>
        </p:blipFill>
        <p:spPr>
          <a:xfrm>
            <a:off x="3990390" y="2006250"/>
            <a:ext cx="4020768" cy="2984850"/>
          </a:xfrm>
          <a:prstGeom prst="rect">
            <a:avLst/>
          </a:prstGeom>
          <a:noFill/>
          <a:ln>
            <a:noFill/>
          </a:ln>
        </p:spPr>
      </p:pic>
      <p:pic>
        <p:nvPicPr>
          <p:cNvPr id="679" name="Google Shape;679;p113"/>
          <p:cNvPicPr preferRelativeResize="0"/>
          <p:nvPr/>
        </p:nvPicPr>
        <p:blipFill>
          <a:blip r:embed="rId4">
            <a:alphaModFix/>
          </a:blip>
          <a:stretch>
            <a:fillRect/>
          </a:stretch>
        </p:blipFill>
        <p:spPr>
          <a:xfrm>
            <a:off x="152400" y="2006250"/>
            <a:ext cx="3684800" cy="2984849"/>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683"/>
        <p:cNvGrpSpPr/>
        <p:nvPr/>
      </p:nvGrpSpPr>
      <p:grpSpPr>
        <a:xfrm>
          <a:off x="0" y="0"/>
          <a:ext cx="0" cy="0"/>
          <a:chOff x="0" y="0"/>
          <a:chExt cx="0" cy="0"/>
        </a:xfrm>
      </p:grpSpPr>
      <p:sp>
        <p:nvSpPr>
          <p:cNvPr id="684" name="Google Shape;684;p114"/>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Security</a:t>
            </a:r>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688"/>
        <p:cNvGrpSpPr/>
        <p:nvPr/>
      </p:nvGrpSpPr>
      <p:grpSpPr>
        <a:xfrm>
          <a:off x="0" y="0"/>
          <a:ext cx="0" cy="0"/>
          <a:chOff x="0" y="0"/>
          <a:chExt cx="0" cy="0"/>
        </a:xfrm>
      </p:grpSpPr>
      <p:sp>
        <p:nvSpPr>
          <p:cNvPr id="689" name="Google Shape;689;p11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Security</a:t>
            </a:r>
            <a:endParaRPr/>
          </a:p>
        </p:txBody>
      </p:sp>
      <p:sp>
        <p:nvSpPr>
          <p:cNvPr id="690" name="Google Shape;690;p115"/>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OpenAPI mendukung dokumentasi untuk Security RESTful API</a:t>
            </a:r>
            <a:endParaRPr/>
          </a:p>
          <a:p>
            <a:pPr marL="457200" lvl="0" indent="-311150" algn="l" rtl="0">
              <a:spcBef>
                <a:spcPts val="0"/>
              </a:spcBef>
              <a:spcAft>
                <a:spcPts val="0"/>
              </a:spcAft>
              <a:buSzPts val="1300"/>
              <a:buChar char="●"/>
            </a:pPr>
            <a:r>
              <a:rPr lang="id"/>
              <a:t>Dengan ini kita bisa memberitahu pengguna mekanisme Security apa yang kita gunakan di RESTful API kita</a:t>
            </a:r>
            <a:endParaRPr/>
          </a:p>
          <a:p>
            <a:pPr marL="457200" lvl="0" indent="-311150" algn="l" rtl="0">
              <a:spcBef>
                <a:spcPts val="0"/>
              </a:spcBef>
              <a:spcAft>
                <a:spcPts val="0"/>
              </a:spcAft>
              <a:buSzPts val="1300"/>
              <a:buChar char="●"/>
            </a:pPr>
            <a:r>
              <a:rPr lang="id"/>
              <a:t>Ada banyak format security yang didukung oleh OpenAPI, seperti apiKey (query param, header, cookie), http (basic auth, bearer token), oauth2 dan openIdConnect</a:t>
            </a:r>
            <a:endParaRPr/>
          </a:p>
          <a:p>
            <a:pPr marL="457200" lvl="0" indent="-311150" algn="l" rtl="0">
              <a:spcBef>
                <a:spcPts val="0"/>
              </a:spcBef>
              <a:spcAft>
                <a:spcPts val="0"/>
              </a:spcAft>
              <a:buSzPts val="1300"/>
              <a:buChar char="●"/>
            </a:pPr>
            <a:r>
              <a:rPr lang="id"/>
              <a:t>Sebelum menggunakan fitur Security, kita perlu membuat requirement Security terlebih dahulu di Component, baru kita bisa gunakan di Operation</a:t>
            </a:r>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694"/>
        <p:cNvGrpSpPr/>
        <p:nvPr/>
      </p:nvGrpSpPr>
      <p:grpSpPr>
        <a:xfrm>
          <a:off x="0" y="0"/>
          <a:ext cx="0" cy="0"/>
          <a:chOff x="0" y="0"/>
          <a:chExt cx="0" cy="0"/>
        </a:xfrm>
      </p:grpSpPr>
      <p:sp>
        <p:nvSpPr>
          <p:cNvPr id="695" name="Google Shape;695;p116"/>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Security Object (1)</a:t>
            </a:r>
            <a:endParaRPr/>
          </a:p>
        </p:txBody>
      </p:sp>
      <p:pic>
        <p:nvPicPr>
          <p:cNvPr id="696" name="Google Shape;696;p116"/>
          <p:cNvPicPr preferRelativeResize="0"/>
          <p:nvPr/>
        </p:nvPicPr>
        <p:blipFill>
          <a:blip r:embed="rId3">
            <a:alphaModFix/>
          </a:blip>
          <a:stretch>
            <a:fillRect/>
          </a:stretch>
        </p:blipFill>
        <p:spPr>
          <a:xfrm>
            <a:off x="152400" y="2006250"/>
            <a:ext cx="6707715" cy="2984851"/>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700"/>
        <p:cNvGrpSpPr/>
        <p:nvPr/>
      </p:nvGrpSpPr>
      <p:grpSpPr>
        <a:xfrm>
          <a:off x="0" y="0"/>
          <a:ext cx="0" cy="0"/>
          <a:chOff x="0" y="0"/>
          <a:chExt cx="0" cy="0"/>
        </a:xfrm>
      </p:grpSpPr>
      <p:sp>
        <p:nvSpPr>
          <p:cNvPr id="701" name="Google Shape;701;p117"/>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Security Object (1)</a:t>
            </a:r>
            <a:endParaRPr/>
          </a:p>
        </p:txBody>
      </p:sp>
      <p:pic>
        <p:nvPicPr>
          <p:cNvPr id="702" name="Google Shape;702;p117"/>
          <p:cNvPicPr preferRelativeResize="0"/>
          <p:nvPr/>
        </p:nvPicPr>
        <p:blipFill>
          <a:blip r:embed="rId3">
            <a:alphaModFix/>
          </a:blip>
          <a:stretch>
            <a:fillRect/>
          </a:stretch>
        </p:blipFill>
        <p:spPr>
          <a:xfrm>
            <a:off x="152400" y="2006250"/>
            <a:ext cx="5572632" cy="298484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36"/>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OpenAPI Tipe Data (1)</a:t>
            </a:r>
            <a:endParaRPr/>
          </a:p>
        </p:txBody>
      </p:sp>
      <p:pic>
        <p:nvPicPr>
          <p:cNvPr id="229" name="Google Shape;229;p36"/>
          <p:cNvPicPr preferRelativeResize="0"/>
          <p:nvPr/>
        </p:nvPicPr>
        <p:blipFill>
          <a:blip r:embed="rId3">
            <a:alphaModFix/>
          </a:blip>
          <a:stretch>
            <a:fillRect/>
          </a:stretch>
        </p:blipFill>
        <p:spPr>
          <a:xfrm>
            <a:off x="152400" y="2006250"/>
            <a:ext cx="8593964" cy="2984850"/>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706"/>
        <p:cNvGrpSpPr/>
        <p:nvPr/>
      </p:nvGrpSpPr>
      <p:grpSpPr>
        <a:xfrm>
          <a:off x="0" y="0"/>
          <a:ext cx="0" cy="0"/>
          <a:chOff x="0" y="0"/>
          <a:chExt cx="0" cy="0"/>
        </a:xfrm>
      </p:grpSpPr>
      <p:sp>
        <p:nvSpPr>
          <p:cNvPr id="707" name="Google Shape;707;p118"/>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Security</a:t>
            </a:r>
            <a:endParaRPr/>
          </a:p>
        </p:txBody>
      </p:sp>
      <p:pic>
        <p:nvPicPr>
          <p:cNvPr id="708" name="Google Shape;708;p118"/>
          <p:cNvPicPr preferRelativeResize="0"/>
          <p:nvPr/>
        </p:nvPicPr>
        <p:blipFill>
          <a:blip r:embed="rId3">
            <a:alphaModFix/>
          </a:blip>
          <a:stretch>
            <a:fillRect/>
          </a:stretch>
        </p:blipFill>
        <p:spPr>
          <a:xfrm>
            <a:off x="152400" y="2006250"/>
            <a:ext cx="7668996" cy="2984850"/>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712"/>
        <p:cNvGrpSpPr/>
        <p:nvPr/>
      </p:nvGrpSpPr>
      <p:grpSpPr>
        <a:xfrm>
          <a:off x="0" y="0"/>
          <a:ext cx="0" cy="0"/>
          <a:chOff x="0" y="0"/>
          <a:chExt cx="0" cy="0"/>
        </a:xfrm>
      </p:grpSpPr>
      <p:sp>
        <p:nvSpPr>
          <p:cNvPr id="713" name="Google Shape;713;p119"/>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Security di Operation</a:t>
            </a:r>
            <a:endParaRPr/>
          </a:p>
        </p:txBody>
      </p:sp>
      <p:pic>
        <p:nvPicPr>
          <p:cNvPr id="714" name="Google Shape;714;p119"/>
          <p:cNvPicPr preferRelativeResize="0"/>
          <p:nvPr/>
        </p:nvPicPr>
        <p:blipFill>
          <a:blip r:embed="rId3">
            <a:alphaModFix/>
          </a:blip>
          <a:stretch>
            <a:fillRect/>
          </a:stretch>
        </p:blipFill>
        <p:spPr>
          <a:xfrm>
            <a:off x="152400" y="2006250"/>
            <a:ext cx="3042436" cy="2895370"/>
          </a:xfrm>
          <a:prstGeom prst="rect">
            <a:avLst/>
          </a:prstGeom>
          <a:noFill/>
          <a:ln>
            <a:noFill/>
          </a:ln>
        </p:spPr>
      </p:pic>
      <p:pic>
        <p:nvPicPr>
          <p:cNvPr id="715" name="Google Shape;715;p119"/>
          <p:cNvPicPr preferRelativeResize="0"/>
          <p:nvPr/>
        </p:nvPicPr>
        <p:blipFill>
          <a:blip r:embed="rId4">
            <a:alphaModFix/>
          </a:blip>
          <a:stretch>
            <a:fillRect/>
          </a:stretch>
        </p:blipFill>
        <p:spPr>
          <a:xfrm>
            <a:off x="3347236" y="2006250"/>
            <a:ext cx="2734567" cy="2984850"/>
          </a:xfrm>
          <a:prstGeom prst="rect">
            <a:avLst/>
          </a:prstGeom>
          <a:noFill/>
          <a:ln>
            <a:noFill/>
          </a:ln>
        </p:spPr>
      </p:pic>
      <p:pic>
        <p:nvPicPr>
          <p:cNvPr id="716" name="Google Shape;716;p119"/>
          <p:cNvPicPr preferRelativeResize="0"/>
          <p:nvPr/>
        </p:nvPicPr>
        <p:blipFill>
          <a:blip r:embed="rId5">
            <a:alphaModFix/>
          </a:blip>
          <a:stretch>
            <a:fillRect/>
          </a:stretch>
        </p:blipFill>
        <p:spPr>
          <a:xfrm>
            <a:off x="6234204" y="2006250"/>
            <a:ext cx="2614896" cy="2984849"/>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720"/>
        <p:cNvGrpSpPr/>
        <p:nvPr/>
      </p:nvGrpSpPr>
      <p:grpSpPr>
        <a:xfrm>
          <a:off x="0" y="0"/>
          <a:ext cx="0" cy="0"/>
          <a:chOff x="0" y="0"/>
          <a:chExt cx="0" cy="0"/>
        </a:xfrm>
      </p:grpSpPr>
      <p:sp>
        <p:nvSpPr>
          <p:cNvPr id="721" name="Google Shape;721;p120"/>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Code Generator</a:t>
            </a:r>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725"/>
        <p:cNvGrpSpPr/>
        <p:nvPr/>
      </p:nvGrpSpPr>
      <p:grpSpPr>
        <a:xfrm>
          <a:off x="0" y="0"/>
          <a:ext cx="0" cy="0"/>
          <a:chOff x="0" y="0"/>
          <a:chExt cx="0" cy="0"/>
        </a:xfrm>
      </p:grpSpPr>
      <p:sp>
        <p:nvSpPr>
          <p:cNvPr id="726" name="Google Shape;726;p121"/>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Code Generator</a:t>
            </a:r>
            <a:endParaRPr/>
          </a:p>
        </p:txBody>
      </p:sp>
      <p:sp>
        <p:nvSpPr>
          <p:cNvPr id="727" name="Google Shape;727;p121"/>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dirty="0"/>
              <a:t>OpenAPI adalah spesifikasi yang standard, dan banyak diadopsi oleh banyak perusahaan</a:t>
            </a:r>
            <a:endParaRPr dirty="0"/>
          </a:p>
          <a:p>
            <a:pPr marL="457200" lvl="0" indent="-311150" algn="l" rtl="0">
              <a:spcBef>
                <a:spcPts val="0"/>
              </a:spcBef>
              <a:spcAft>
                <a:spcPts val="0"/>
              </a:spcAft>
              <a:buSzPts val="1300"/>
              <a:buChar char="●"/>
            </a:pPr>
            <a:r>
              <a:rPr lang="id" dirty="0"/>
              <a:t>Bahkan kita bisa melakukan code generator sesuai dengan bahasa pemrograman yang kita inginkan</a:t>
            </a:r>
            <a:endParaRPr dirty="0"/>
          </a:p>
          <a:p>
            <a:pPr marL="457200" lvl="0" indent="-311150" algn="l" rtl="0">
              <a:spcBef>
                <a:spcPts val="0"/>
              </a:spcBef>
              <a:spcAft>
                <a:spcPts val="0"/>
              </a:spcAft>
              <a:buSzPts val="1300"/>
              <a:buChar char="●"/>
            </a:pPr>
            <a:r>
              <a:rPr lang="id" dirty="0"/>
              <a:t>Contohnya kita bisa menggunakan </a:t>
            </a:r>
            <a:r>
              <a:rPr lang="id" u="sng" dirty="0">
                <a:solidFill>
                  <a:schemeClr val="hlink"/>
                </a:solidFill>
                <a:hlinkClick r:id="rId3"/>
              </a:rPr>
              <a:t>https://editor.swagger.io/</a:t>
            </a:r>
            <a:r>
              <a:rPr lang="id" dirty="0"/>
              <a:t> untuk membuat code client atau server sesuai dengan OpenAPI file yang kita buat</a:t>
            </a:r>
            <a:endParaRPr dirty="0"/>
          </a:p>
          <a:p>
            <a:pPr marL="457200" lvl="0" indent="-311150" algn="l" rtl="0">
              <a:spcBef>
                <a:spcPts val="0"/>
              </a:spcBef>
              <a:spcAft>
                <a:spcPts val="0"/>
              </a:spcAft>
              <a:buSzPts val="1300"/>
              <a:buChar char="●"/>
            </a:pPr>
            <a:r>
              <a:rPr lang="id" dirty="0"/>
              <a:t>Hal ini bisa mempermudah ketika kita butuh membuat kode client atau server yang sesuai dengan OpenAPI spec yang sudah dibuat</a:t>
            </a:r>
            <a:endParaRPr dirty="0"/>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731"/>
        <p:cNvGrpSpPr/>
        <p:nvPr/>
      </p:nvGrpSpPr>
      <p:grpSpPr>
        <a:xfrm>
          <a:off x="0" y="0"/>
          <a:ext cx="0" cy="0"/>
          <a:chOff x="0" y="0"/>
          <a:chExt cx="0" cy="0"/>
        </a:xfrm>
      </p:grpSpPr>
      <p:sp>
        <p:nvSpPr>
          <p:cNvPr id="732" name="Google Shape;732;p122"/>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Swagger Code Generator</a:t>
            </a:r>
            <a:endParaRPr/>
          </a:p>
        </p:txBody>
      </p:sp>
      <p:pic>
        <p:nvPicPr>
          <p:cNvPr id="733" name="Google Shape;733;p122"/>
          <p:cNvPicPr preferRelativeResize="0"/>
          <p:nvPr/>
        </p:nvPicPr>
        <p:blipFill>
          <a:blip r:embed="rId3">
            <a:alphaModFix/>
          </a:blip>
          <a:stretch>
            <a:fillRect/>
          </a:stretch>
        </p:blipFill>
        <p:spPr>
          <a:xfrm>
            <a:off x="152400" y="2006250"/>
            <a:ext cx="6454420" cy="2984850"/>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737"/>
        <p:cNvGrpSpPr/>
        <p:nvPr/>
      </p:nvGrpSpPr>
      <p:grpSpPr>
        <a:xfrm>
          <a:off x="0" y="0"/>
          <a:ext cx="0" cy="0"/>
          <a:chOff x="0" y="0"/>
          <a:chExt cx="0" cy="0"/>
        </a:xfrm>
      </p:grpSpPr>
      <p:sp>
        <p:nvSpPr>
          <p:cNvPr id="738" name="Google Shape;738;p123"/>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Penutup</a:t>
            </a:r>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742"/>
        <p:cNvGrpSpPr/>
        <p:nvPr/>
      </p:nvGrpSpPr>
      <p:grpSpPr>
        <a:xfrm>
          <a:off x="0" y="0"/>
          <a:ext cx="0" cy="0"/>
          <a:chOff x="0" y="0"/>
          <a:chExt cx="0" cy="0"/>
        </a:xfrm>
      </p:grpSpPr>
      <p:sp>
        <p:nvSpPr>
          <p:cNvPr id="743" name="Google Shape;743;p12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Penutup</a:t>
            </a:r>
            <a:endParaRPr/>
          </a:p>
        </p:txBody>
      </p:sp>
      <p:sp>
        <p:nvSpPr>
          <p:cNvPr id="744" name="Google Shape;744;p124"/>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Masih banyak fitur yang terdapat di OpenAPI, silahkan pelajari langsung di halaman websitenya</a:t>
            </a:r>
            <a:endParaRPr/>
          </a:p>
          <a:p>
            <a:pPr marL="457200" lvl="0" indent="-311150" algn="l" rtl="0">
              <a:spcBef>
                <a:spcPts val="0"/>
              </a:spcBef>
              <a:spcAft>
                <a:spcPts val="0"/>
              </a:spcAft>
              <a:buSzPts val="1300"/>
              <a:buChar char="●"/>
            </a:pPr>
            <a:r>
              <a:rPr lang="id"/>
              <a:t>Mulai sekarang selalu gunakan OpenAPI untuk membuat dokumentasi RESTful API</a:t>
            </a:r>
            <a:endParaRPr/>
          </a:p>
          <a:p>
            <a:pPr marL="457200" lvl="0" indent="-311150" algn="l" rtl="0">
              <a:spcBef>
                <a:spcPts val="0"/>
              </a:spcBef>
              <a:spcAft>
                <a:spcPts val="0"/>
              </a:spcAft>
              <a:buSzPts val="1300"/>
              <a:buChar char="●"/>
            </a:pPr>
            <a:r>
              <a:rPr lang="id"/>
              <a:t>Buatlah OpenAPI sebelum kita membuat aplikasi RESTful API</a:t>
            </a:r>
            <a:endParaRPr/>
          </a:p>
          <a:p>
            <a:pPr marL="457200" lvl="0" indent="-311150" algn="l" rtl="0">
              <a:spcBef>
                <a:spcPts val="0"/>
              </a:spcBef>
              <a:spcAft>
                <a:spcPts val="0"/>
              </a:spcAft>
              <a:buSzPts val="1300"/>
              <a:buChar char="●"/>
            </a:pPr>
            <a:r>
              <a:rPr lang="id"/>
              <a:t>OpenAPI bisa digunakan sebagai kontrak kesepakatan antara yang akan membuat RESTful API dan yang akan menggunakan RESTful API</a:t>
            </a:r>
            <a:endParaRPr/>
          </a:p>
        </p:txBody>
      </p:sp>
    </p:spTree>
  </p:cSld>
  <p:clrMapOvr>
    <a:masterClrMapping/>
  </p:clrMapOvr>
</p:sld>
</file>

<file path=ppt/theme/theme1.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811</TotalTime>
  <Words>1594</Words>
  <Application>Microsoft Office PowerPoint</Application>
  <PresentationFormat>On-screen Show (16:9)</PresentationFormat>
  <Paragraphs>188</Paragraphs>
  <Slides>96</Slides>
  <Notes>96</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96</vt:i4>
      </vt:variant>
    </vt:vector>
  </HeadingPairs>
  <TitlesOfParts>
    <vt:vector size="100" baseType="lpstr">
      <vt:lpstr>Arial</vt:lpstr>
      <vt:lpstr>Raleway</vt:lpstr>
      <vt:lpstr>Lato</vt:lpstr>
      <vt:lpstr>Streamline</vt:lpstr>
      <vt:lpstr>Sebelum Belajar</vt:lpstr>
      <vt:lpstr>Agenda</vt:lpstr>
      <vt:lpstr>Pengenalan OpenAPI</vt:lpstr>
      <vt:lpstr>Pengenalan OpenAPI</vt:lpstr>
      <vt:lpstr>Document Structure</vt:lpstr>
      <vt:lpstr>OpenAPI Editor</vt:lpstr>
      <vt:lpstr>Tipe Data</vt:lpstr>
      <vt:lpstr>Tipe Data</vt:lpstr>
      <vt:lpstr>OpenAPI Tipe Data (1)</vt:lpstr>
      <vt:lpstr>OpenAPI Tipe Data (2)</vt:lpstr>
      <vt:lpstr>Document</vt:lpstr>
      <vt:lpstr>Document</vt:lpstr>
      <vt:lpstr>OpenAPI Object (1)</vt:lpstr>
      <vt:lpstr>OpenAPI Object (2)</vt:lpstr>
      <vt:lpstr>Kode : OpenAPI Document</vt:lpstr>
      <vt:lpstr>Info</vt:lpstr>
      <vt:lpstr>Info</vt:lpstr>
      <vt:lpstr>Info Object</vt:lpstr>
      <vt:lpstr>Contact Object</vt:lpstr>
      <vt:lpstr>License Object</vt:lpstr>
      <vt:lpstr>Kode : Info</vt:lpstr>
      <vt:lpstr>Server</vt:lpstr>
      <vt:lpstr>Server</vt:lpstr>
      <vt:lpstr>Server Object</vt:lpstr>
      <vt:lpstr>Kode : Server</vt:lpstr>
      <vt:lpstr>External Documentation</vt:lpstr>
      <vt:lpstr>External Documentation</vt:lpstr>
      <vt:lpstr>External Documentation Object</vt:lpstr>
      <vt:lpstr>Path</vt:lpstr>
      <vt:lpstr>Path</vt:lpstr>
      <vt:lpstr>Path Object</vt:lpstr>
      <vt:lpstr>Path Item Object (1)</vt:lpstr>
      <vt:lpstr>Path Item Object (2)</vt:lpstr>
      <vt:lpstr>Path Operation</vt:lpstr>
      <vt:lpstr>Kode : Path</vt:lpstr>
      <vt:lpstr>Operation</vt:lpstr>
      <vt:lpstr>Operation</vt:lpstr>
      <vt:lpstr>Operation Object (1)</vt:lpstr>
      <vt:lpstr>Operation Object (2)</vt:lpstr>
      <vt:lpstr>Operation Object (3)</vt:lpstr>
      <vt:lpstr>Kode : Operation</vt:lpstr>
      <vt:lpstr>Parameter</vt:lpstr>
      <vt:lpstr>Parameter</vt:lpstr>
      <vt:lpstr>Parameter Object (1)</vt:lpstr>
      <vt:lpstr>Parameter Object (2)</vt:lpstr>
      <vt:lpstr>Kode : Parameter (1)</vt:lpstr>
      <vt:lpstr>Kode : Parameter (2)</vt:lpstr>
      <vt:lpstr>Schema</vt:lpstr>
      <vt:lpstr>Schema</vt:lpstr>
      <vt:lpstr>JSON Schema Specification</vt:lpstr>
      <vt:lpstr>Kode : Schema</vt:lpstr>
      <vt:lpstr>JSON Schema Validation</vt:lpstr>
      <vt:lpstr>Kode : Schema Validation</vt:lpstr>
      <vt:lpstr>Request Body</vt:lpstr>
      <vt:lpstr>Request Body</vt:lpstr>
      <vt:lpstr>Request Body Object</vt:lpstr>
      <vt:lpstr>Media Type Object</vt:lpstr>
      <vt:lpstr>Kode : Request Body</vt:lpstr>
      <vt:lpstr>Object Schema</vt:lpstr>
      <vt:lpstr>Object Schema</vt:lpstr>
      <vt:lpstr>Kode : Object Schema</vt:lpstr>
      <vt:lpstr>Array Schema</vt:lpstr>
      <vt:lpstr>Array Schema</vt:lpstr>
      <vt:lpstr>Kode : Array Schema</vt:lpstr>
      <vt:lpstr>Example</vt:lpstr>
      <vt:lpstr>Example</vt:lpstr>
      <vt:lpstr>Kode : Example di Parameter</vt:lpstr>
      <vt:lpstr>Kode : Example di Request Body</vt:lpstr>
      <vt:lpstr>Response Body</vt:lpstr>
      <vt:lpstr>Response Body</vt:lpstr>
      <vt:lpstr>Response Body Object</vt:lpstr>
      <vt:lpstr>Response Object</vt:lpstr>
      <vt:lpstr>Kode : Response Body</vt:lpstr>
      <vt:lpstr>Tag</vt:lpstr>
      <vt:lpstr>Tag</vt:lpstr>
      <vt:lpstr>Kode : Tag</vt:lpstr>
      <vt:lpstr>Component</vt:lpstr>
      <vt:lpstr>Component</vt:lpstr>
      <vt:lpstr>Component Object (1)</vt:lpstr>
      <vt:lpstr>Component Object (2)</vt:lpstr>
      <vt:lpstr>Kode : Component</vt:lpstr>
      <vt:lpstr>Reference </vt:lpstr>
      <vt:lpstr>Reference </vt:lpstr>
      <vt:lpstr>Kode : Reference pada Parameter</vt:lpstr>
      <vt:lpstr>Kode : Reference pada Response Body</vt:lpstr>
      <vt:lpstr>Security</vt:lpstr>
      <vt:lpstr>Security</vt:lpstr>
      <vt:lpstr>Security Object (1)</vt:lpstr>
      <vt:lpstr>Security Object (1)</vt:lpstr>
      <vt:lpstr>Kode : Security</vt:lpstr>
      <vt:lpstr>Kode : Security di Operation</vt:lpstr>
      <vt:lpstr>Code Generator</vt:lpstr>
      <vt:lpstr>Code Generator</vt:lpstr>
      <vt:lpstr>Swagger Code Generator</vt:lpstr>
      <vt:lpstr>Penutup</vt:lpstr>
      <vt:lpstr>Penutup</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OpenAPI</dc:title>
  <cp:lastModifiedBy>Nawra Rameli</cp:lastModifiedBy>
  <cp:revision>4</cp:revision>
  <dcterms:modified xsi:type="dcterms:W3CDTF">2024-03-08T02:51:35Z</dcterms:modified>
</cp:coreProperties>
</file>